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75" r:id="rId2"/>
    <p:sldId id="333" r:id="rId3"/>
    <p:sldId id="347" r:id="rId4"/>
    <p:sldId id="281" r:id="rId5"/>
    <p:sldId id="343" r:id="rId6"/>
    <p:sldId id="280" r:id="rId7"/>
    <p:sldId id="337" r:id="rId8"/>
    <p:sldId id="298" r:id="rId9"/>
    <p:sldId id="279" r:id="rId10"/>
    <p:sldId id="348" r:id="rId11"/>
    <p:sldId id="340" r:id="rId12"/>
    <p:sldId id="305" r:id="rId13"/>
    <p:sldId id="350" r:id="rId14"/>
    <p:sldId id="349" r:id="rId15"/>
    <p:sldId id="344" r:id="rId16"/>
    <p:sldId id="342" r:id="rId17"/>
    <p:sldId id="351" r:id="rId18"/>
    <p:sldId id="352" r:id="rId19"/>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75F"/>
    <a:srgbClr val="FC9147"/>
    <a:srgbClr val="FAC800"/>
    <a:srgbClr val="C864C8"/>
    <a:srgbClr val="AA00AA"/>
    <a:srgbClr val="FF8199"/>
    <a:srgbClr val="E181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82629" autoAdjust="0"/>
  </p:normalViewPr>
  <p:slideViewPr>
    <p:cSldViewPr snapToGrid="0" snapToObjects="1">
      <p:cViewPr varScale="1">
        <p:scale>
          <a:sx n="91" d="100"/>
          <a:sy n="91" d="100"/>
        </p:scale>
        <p:origin x="21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2130"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F3F344-7F64-6B4D-92D3-3271AD2B2866}" type="datetimeFigureOut">
              <a:rPr lang="en-US"/>
              <a:pPr>
                <a:defRPr/>
              </a:pPr>
              <a:t>5/14/2019</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EFB5CD4-DCE6-5940-BB63-10E87DFA6742}" type="slidenum">
              <a:rPr lang="en-US"/>
              <a:pPr>
                <a:defRPr/>
              </a:pPr>
              <a:t>‹#›</a:t>
            </a:fld>
            <a:endParaRPr lang="en-US" dirty="0"/>
          </a:p>
        </p:txBody>
      </p:sp>
    </p:spTree>
    <p:extLst>
      <p:ext uri="{BB962C8B-B14F-4D97-AF65-F5344CB8AC3E}">
        <p14:creationId xmlns:p14="http://schemas.microsoft.com/office/powerpoint/2010/main" val="2344785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6A097C1-8ABF-5D48-9279-B713E6DDE1B7}" type="datetimeFigureOut">
              <a:rPr lang="en-US"/>
              <a:pPr>
                <a:defRPr/>
              </a:pPr>
              <a:t>5/14/2019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A7AFC6E-D358-0F49-AE76-6232A1B805B8}" type="slidenum">
              <a:rPr lang="en-US"/>
              <a:pPr>
                <a:defRPr/>
              </a:pPr>
              <a:t>‹#›</a:t>
            </a:fld>
            <a:endParaRPr lang="en-US" dirty="0"/>
          </a:p>
        </p:txBody>
      </p:sp>
    </p:spTree>
    <p:extLst>
      <p:ext uri="{BB962C8B-B14F-4D97-AF65-F5344CB8AC3E}">
        <p14:creationId xmlns:p14="http://schemas.microsoft.com/office/powerpoint/2010/main" val="134908401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a:t>
            </a:fld>
            <a:endParaRPr lang="en-US" dirty="0"/>
          </a:p>
        </p:txBody>
      </p:sp>
    </p:spTree>
    <p:extLst>
      <p:ext uri="{BB962C8B-B14F-4D97-AF65-F5344CB8AC3E}">
        <p14:creationId xmlns:p14="http://schemas.microsoft.com/office/powerpoint/2010/main" val="175052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10</a:t>
            </a:fld>
            <a:endParaRPr lang="en-US" dirty="0"/>
          </a:p>
        </p:txBody>
      </p:sp>
    </p:spTree>
    <p:extLst>
      <p:ext uri="{BB962C8B-B14F-4D97-AF65-F5344CB8AC3E}">
        <p14:creationId xmlns:p14="http://schemas.microsoft.com/office/powerpoint/2010/main" val="428517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11</a:t>
            </a:fld>
            <a:endParaRPr lang="en-US" dirty="0"/>
          </a:p>
        </p:txBody>
      </p:sp>
    </p:spTree>
    <p:extLst>
      <p:ext uri="{BB962C8B-B14F-4D97-AF65-F5344CB8AC3E}">
        <p14:creationId xmlns:p14="http://schemas.microsoft.com/office/powerpoint/2010/main" val="271720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baseline="0"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12</a:t>
            </a:fld>
            <a:endParaRPr lang="en-US" dirty="0"/>
          </a:p>
        </p:txBody>
      </p:sp>
    </p:spTree>
    <p:extLst>
      <p:ext uri="{BB962C8B-B14F-4D97-AF65-F5344CB8AC3E}">
        <p14:creationId xmlns:p14="http://schemas.microsoft.com/office/powerpoint/2010/main" val="97501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baseline="0"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13</a:t>
            </a:fld>
            <a:endParaRPr lang="en-US" dirty="0"/>
          </a:p>
        </p:txBody>
      </p:sp>
    </p:spTree>
    <p:extLst>
      <p:ext uri="{BB962C8B-B14F-4D97-AF65-F5344CB8AC3E}">
        <p14:creationId xmlns:p14="http://schemas.microsoft.com/office/powerpoint/2010/main" val="3885684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baseline="0" dirty="0"/>
              <a:t>RALPH</a:t>
            </a:r>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14</a:t>
            </a:fld>
            <a:endParaRPr lang="en-US" dirty="0"/>
          </a:p>
        </p:txBody>
      </p:sp>
    </p:spTree>
    <p:extLst>
      <p:ext uri="{BB962C8B-B14F-4D97-AF65-F5344CB8AC3E}">
        <p14:creationId xmlns:p14="http://schemas.microsoft.com/office/powerpoint/2010/main" val="328441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baseline="0"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15</a:t>
            </a:fld>
            <a:endParaRPr lang="en-US" dirty="0"/>
          </a:p>
        </p:txBody>
      </p:sp>
    </p:spTree>
    <p:extLst>
      <p:ext uri="{BB962C8B-B14F-4D97-AF65-F5344CB8AC3E}">
        <p14:creationId xmlns:p14="http://schemas.microsoft.com/office/powerpoint/2010/main" val="63473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16</a:t>
            </a:fld>
            <a:endParaRPr lang="en-US" dirty="0"/>
          </a:p>
        </p:txBody>
      </p:sp>
    </p:spTree>
    <p:extLst>
      <p:ext uri="{BB962C8B-B14F-4D97-AF65-F5344CB8AC3E}">
        <p14:creationId xmlns:p14="http://schemas.microsoft.com/office/powerpoint/2010/main" val="3717649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17</a:t>
            </a:fld>
            <a:endParaRPr lang="en-US" dirty="0"/>
          </a:p>
        </p:txBody>
      </p:sp>
    </p:spTree>
    <p:extLst>
      <p:ext uri="{BB962C8B-B14F-4D97-AF65-F5344CB8AC3E}">
        <p14:creationId xmlns:p14="http://schemas.microsoft.com/office/powerpoint/2010/main" val="187342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18</a:t>
            </a:fld>
            <a:endParaRPr lang="en-US" dirty="0"/>
          </a:p>
        </p:txBody>
      </p:sp>
    </p:spTree>
    <p:extLst>
      <p:ext uri="{BB962C8B-B14F-4D97-AF65-F5344CB8AC3E}">
        <p14:creationId xmlns:p14="http://schemas.microsoft.com/office/powerpoint/2010/main" val="428394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2</a:t>
            </a:fld>
            <a:endParaRPr lang="en-US" dirty="0"/>
          </a:p>
        </p:txBody>
      </p:sp>
    </p:spTree>
    <p:extLst>
      <p:ext uri="{BB962C8B-B14F-4D97-AF65-F5344CB8AC3E}">
        <p14:creationId xmlns:p14="http://schemas.microsoft.com/office/powerpoint/2010/main" val="179314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3</a:t>
            </a:fld>
            <a:endParaRPr lang="en-US" dirty="0"/>
          </a:p>
        </p:txBody>
      </p:sp>
    </p:spTree>
    <p:extLst>
      <p:ext uri="{BB962C8B-B14F-4D97-AF65-F5344CB8AC3E}">
        <p14:creationId xmlns:p14="http://schemas.microsoft.com/office/powerpoint/2010/main" val="99023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highlight>
                <a:srgbClr val="FFFF00"/>
              </a:highlight>
            </a:endParaRPr>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4</a:t>
            </a:fld>
            <a:endParaRPr lang="en-US" dirty="0"/>
          </a:p>
        </p:txBody>
      </p:sp>
    </p:spTree>
    <p:extLst>
      <p:ext uri="{BB962C8B-B14F-4D97-AF65-F5344CB8AC3E}">
        <p14:creationId xmlns:p14="http://schemas.microsoft.com/office/powerpoint/2010/main" val="35006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5</a:t>
            </a:fld>
            <a:endParaRPr lang="en-US" dirty="0"/>
          </a:p>
        </p:txBody>
      </p:sp>
    </p:spTree>
    <p:extLst>
      <p:ext uri="{BB962C8B-B14F-4D97-AF65-F5344CB8AC3E}">
        <p14:creationId xmlns:p14="http://schemas.microsoft.com/office/powerpoint/2010/main" val="190961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6</a:t>
            </a:fld>
            <a:endParaRPr lang="en-US" dirty="0"/>
          </a:p>
        </p:txBody>
      </p:sp>
    </p:spTree>
    <p:extLst>
      <p:ext uri="{BB962C8B-B14F-4D97-AF65-F5344CB8AC3E}">
        <p14:creationId xmlns:p14="http://schemas.microsoft.com/office/powerpoint/2010/main" val="179314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7</a:t>
            </a:fld>
            <a:endParaRPr lang="en-US" dirty="0"/>
          </a:p>
        </p:txBody>
      </p:sp>
    </p:spTree>
    <p:extLst>
      <p:ext uri="{BB962C8B-B14F-4D97-AF65-F5344CB8AC3E}">
        <p14:creationId xmlns:p14="http://schemas.microsoft.com/office/powerpoint/2010/main" val="298628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8</a:t>
            </a:fld>
            <a:endParaRPr lang="en-US" dirty="0"/>
          </a:p>
        </p:txBody>
      </p:sp>
    </p:spTree>
    <p:extLst>
      <p:ext uri="{BB962C8B-B14F-4D97-AF65-F5344CB8AC3E}">
        <p14:creationId xmlns:p14="http://schemas.microsoft.com/office/powerpoint/2010/main" val="298628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7AFC6E-D358-0F49-AE76-6232A1B805B8}" type="slidenum">
              <a:rPr lang="en-US" smtClean="0"/>
              <a:pPr>
                <a:defRPr/>
              </a:pPr>
              <a:t>9</a:t>
            </a:fld>
            <a:endParaRPr lang="en-US" dirty="0"/>
          </a:p>
        </p:txBody>
      </p:sp>
    </p:spTree>
    <p:extLst>
      <p:ext uri="{BB962C8B-B14F-4D97-AF65-F5344CB8AC3E}">
        <p14:creationId xmlns:p14="http://schemas.microsoft.com/office/powerpoint/2010/main" val="2986285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INTL_DEVT/Creative/Creative%20Share/%20Creative_InProgress/14517_BRAND_Powerpoint%20templates/Images/20120716_JG_7460cmyk%20copy.jpg" TargetMode="External"/><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685800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   </a:t>
            </a:r>
          </a:p>
        </p:txBody>
      </p:sp>
      <p:pic>
        <p:nvPicPr>
          <p:cNvPr id="7"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noChangeAspect="1"/>
          </p:cNvSpPr>
          <p:nvPr userDrawn="1"/>
        </p:nvSpPr>
        <p:spPr>
          <a:xfrm>
            <a:off x="4673600" y="0"/>
            <a:ext cx="4470400" cy="3116263"/>
          </a:xfrm>
          <a:custGeom>
            <a:avLst/>
            <a:gdLst>
              <a:gd name="connsiteX0" fmla="*/ 0 w 4470116"/>
              <a:gd name="connsiteY0" fmla="*/ 0 h 3115750"/>
              <a:gd name="connsiteX1" fmla="*/ 4470116 w 4470116"/>
              <a:gd name="connsiteY1" fmla="*/ 0 h 3115750"/>
              <a:gd name="connsiteX2" fmla="*/ 4470116 w 4470116"/>
              <a:gd name="connsiteY2" fmla="*/ 2506562 h 3115750"/>
              <a:gd name="connsiteX3" fmla="*/ 4390246 w 4470116"/>
              <a:gd name="connsiteY3" fmla="*/ 2573685 h 3115750"/>
              <a:gd name="connsiteX4" fmla="*/ 3065550 w 4470116"/>
              <a:gd name="connsiteY4" fmla="*/ 3099621 h 3115750"/>
              <a:gd name="connsiteX5" fmla="*/ 2823713 w 4470116"/>
              <a:gd name="connsiteY5" fmla="*/ 3111834 h 3115750"/>
              <a:gd name="connsiteX6" fmla="*/ 2823713 w 4470116"/>
              <a:gd name="connsiteY6" fmla="*/ 3115750 h 3115750"/>
              <a:gd name="connsiteX7" fmla="*/ 2041452 w 4470116"/>
              <a:gd name="connsiteY7" fmla="*/ 3115750 h 3115750"/>
              <a:gd name="connsiteX8" fmla="*/ 2041452 w 4470116"/>
              <a:gd name="connsiteY8" fmla="*/ 2555938 h 3115750"/>
              <a:gd name="connsiteX9" fmla="*/ 874191 w 4470116"/>
              <a:gd name="connsiteY9" fmla="*/ 2555938 h 3115750"/>
              <a:gd name="connsiteX10" fmla="*/ 874191 w 4470116"/>
              <a:gd name="connsiteY10" fmla="*/ 1380697 h 3115750"/>
              <a:gd name="connsiteX11" fmla="*/ 0 w 4470116"/>
              <a:gd name="connsiteY11" fmla="*/ 1380697 h 311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0116" h="3115750">
                <a:moveTo>
                  <a:pt x="0" y="0"/>
                </a:moveTo>
                <a:lnTo>
                  <a:pt x="4470116" y="0"/>
                </a:lnTo>
                <a:lnTo>
                  <a:pt x="4470116" y="2506562"/>
                </a:lnTo>
                <a:lnTo>
                  <a:pt x="4390246" y="2573685"/>
                </a:lnTo>
                <a:cubicBezTo>
                  <a:pt x="4015525" y="2860980"/>
                  <a:pt x="3560940" y="3049312"/>
                  <a:pt x="3065550" y="3099621"/>
                </a:cubicBezTo>
                <a:lnTo>
                  <a:pt x="2823713" y="3111834"/>
                </a:lnTo>
                <a:lnTo>
                  <a:pt x="2823713" y="3115750"/>
                </a:lnTo>
                <a:lnTo>
                  <a:pt x="2041452" y="3115750"/>
                </a:lnTo>
                <a:lnTo>
                  <a:pt x="2041452" y="2555938"/>
                </a:lnTo>
                <a:lnTo>
                  <a:pt x="874191" y="2555938"/>
                </a:lnTo>
                <a:lnTo>
                  <a:pt x="874191" y="1380697"/>
                </a:lnTo>
                <a:lnTo>
                  <a:pt x="0" y="1380697"/>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sp>
        <p:nvSpPr>
          <p:cNvPr id="2" name="Title 1"/>
          <p:cNvSpPr>
            <a:spLocks noGrp="1" noChangeAspect="1"/>
          </p:cNvSpPr>
          <p:nvPr>
            <p:ph type="ctrTitle"/>
          </p:nvPr>
        </p:nvSpPr>
        <p:spPr>
          <a:xfrm>
            <a:off x="575799" y="2390751"/>
            <a:ext cx="5477200" cy="1239656"/>
          </a:xfrm>
        </p:spPr>
        <p:txBody>
          <a:bodyPr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3621241"/>
            <a:ext cx="4346836" cy="430887"/>
          </a:xfrm>
        </p:spPr>
        <p:txBody>
          <a:bodyPr lIns="0">
            <a:sp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7890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347974"/>
            <a:ext cx="7538644" cy="1742079"/>
          </a:xfrm>
        </p:spPr>
        <p:txBody>
          <a:bodyPr/>
          <a:lstStyle>
            <a:lvl1pPr>
              <a:defRPr sz="3000"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6314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1" y="2742375"/>
            <a:ext cx="3866995" cy="2915837"/>
          </a:xfrm>
        </p:spPr>
        <p:txBody>
          <a:bodyPr>
            <a:normAutofit/>
          </a:bodyPr>
          <a:lstStyle>
            <a:lvl1pPr marL="0" indent="0">
              <a:buNone/>
              <a:defRPr sz="1200" b="0">
                <a:solidFill>
                  <a:srgbClr val="000000"/>
                </a:solidFill>
              </a:defRPr>
            </a:lvl1pPr>
            <a:lvl2pPr marL="457200" indent="0">
              <a:buNone/>
              <a:defRPr>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Click to edit Master text styles</a:t>
            </a:r>
          </a:p>
        </p:txBody>
      </p:sp>
      <p:sp>
        <p:nvSpPr>
          <p:cNvPr id="5" name="Title 6"/>
          <p:cNvSpPr>
            <a:spLocks noGrp="1"/>
          </p:cNvSpPr>
          <p:nvPr>
            <p:ph type="title"/>
          </p:nvPr>
        </p:nvSpPr>
        <p:spPr>
          <a:xfrm>
            <a:off x="457200" y="347974"/>
            <a:ext cx="7261922" cy="1482513"/>
          </a:xfrm>
        </p:spPr>
        <p:txBody>
          <a:bodyPr/>
          <a:lstStyle/>
          <a:p>
            <a:r>
              <a:rPr lang="en-US"/>
              <a:t>Click to edit Master title style</a:t>
            </a:r>
            <a:endParaRPr lang="en-US" dirty="0"/>
          </a:p>
        </p:txBody>
      </p:sp>
      <p:sp>
        <p:nvSpPr>
          <p:cNvPr id="6" name="Text Placeholder 12"/>
          <p:cNvSpPr>
            <a:spLocks noGrp="1"/>
          </p:cNvSpPr>
          <p:nvPr>
            <p:ph type="body" sz="quarter" idx="13"/>
          </p:nvPr>
        </p:nvSpPr>
        <p:spPr>
          <a:xfrm>
            <a:off x="457200" y="2153920"/>
            <a:ext cx="7261922" cy="557715"/>
          </a:xfrm>
        </p:spPr>
        <p:txBody>
          <a:bodyPr>
            <a:normAutofit/>
          </a:bodyPr>
          <a:lstStyle>
            <a:lvl1pPr marL="0" indent="0">
              <a:buNone/>
              <a:defRPr sz="2000" b="0"/>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a:t>Click to edit Master text styles</a:t>
            </a:r>
          </a:p>
        </p:txBody>
      </p:sp>
      <p:sp>
        <p:nvSpPr>
          <p:cNvPr id="8" name="Content Placeholder 2"/>
          <p:cNvSpPr>
            <a:spLocks noGrp="1"/>
          </p:cNvSpPr>
          <p:nvPr>
            <p:ph idx="14"/>
          </p:nvPr>
        </p:nvSpPr>
        <p:spPr>
          <a:xfrm>
            <a:off x="4589347" y="2742375"/>
            <a:ext cx="3866995" cy="2915837"/>
          </a:xfrm>
        </p:spPr>
        <p:txBody>
          <a:bodyPr>
            <a:normAutofit/>
          </a:bodyPr>
          <a:lstStyle>
            <a:lvl1pPr marL="285750" indent="-285750">
              <a:buClr>
                <a:srgbClr val="FAC800"/>
              </a:buClr>
              <a:buFont typeface="Lucida Grande"/>
              <a:buChar char="—"/>
              <a:defRPr sz="1200" b="0">
                <a:solidFill>
                  <a:srgbClr val="000000"/>
                </a:solidFill>
              </a:defRPr>
            </a:lvl1pPr>
            <a:lvl2pPr marL="457200" indent="0">
              <a:buNone/>
              <a:defRPr sz="1200" b="0">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1712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p:cNvSpPr>
            <a:spLocks noChangeAspect="1"/>
          </p:cNvSpPr>
          <p:nvPr/>
        </p:nvSpPr>
        <p:spPr>
          <a:xfrm>
            <a:off x="0" y="1"/>
            <a:ext cx="9144000" cy="363008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   </a:t>
            </a:r>
          </a:p>
        </p:txBody>
      </p:sp>
    </p:spTree>
    <p:extLst>
      <p:ext uri="{BB962C8B-B14F-4D97-AF65-F5344CB8AC3E}">
        <p14:creationId xmlns:p14="http://schemas.microsoft.com/office/powerpoint/2010/main" val="6189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with images">
    <p:spTree>
      <p:nvGrpSpPr>
        <p:cNvPr id="1" name=""/>
        <p:cNvGrpSpPr/>
        <p:nvPr/>
      </p:nvGrpSpPr>
      <p:grpSpPr>
        <a:xfrm>
          <a:off x="0" y="0"/>
          <a:ext cx="0" cy="0"/>
          <a:chOff x="0" y="0"/>
          <a:chExt cx="0" cy="0"/>
        </a:xfrm>
      </p:grpSpPr>
      <p:sp>
        <p:nvSpPr>
          <p:cNvPr id="14" name="Rectangle 13"/>
          <p:cNvSpPr>
            <a:spLocks noChangeAspect="1"/>
          </p:cNvSpPr>
          <p:nvPr/>
        </p:nvSpPr>
        <p:spPr>
          <a:xfrm>
            <a:off x="0" y="1"/>
            <a:ext cx="9144000" cy="363008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   </a:t>
            </a:r>
          </a:p>
        </p:txBody>
      </p:sp>
      <p:sp>
        <p:nvSpPr>
          <p:cNvPr id="18" name="Picture Placeholder 10"/>
          <p:cNvSpPr>
            <a:spLocks noGrp="1"/>
          </p:cNvSpPr>
          <p:nvPr>
            <p:ph type="pic" sz="quarter" idx="32"/>
          </p:nvPr>
        </p:nvSpPr>
        <p:spPr>
          <a:xfrm>
            <a:off x="3491880" y="1352185"/>
            <a:ext cx="2357107" cy="2355783"/>
          </a:xfrm>
          <a:prstGeom prst="ellipse">
            <a:avLst/>
          </a:prstGeom>
          <a:solidFill>
            <a:schemeClr val="bg1">
              <a:lumMod val="95000"/>
            </a:schemeClr>
          </a:solidFill>
          <a:ln>
            <a:noFill/>
          </a:ln>
        </p:spPr>
        <p:txBody>
          <a:bodyPr rtlCol="0">
            <a:normAutofit/>
          </a:bodyPr>
          <a:lstStyle>
            <a:lvl1pPr marL="0" indent="0">
              <a:buNone/>
              <a:defRPr sz="1200"/>
            </a:lvl1pPr>
          </a:lstStyle>
          <a:p>
            <a:pPr lvl="0"/>
            <a:r>
              <a:rPr lang="en-US" noProof="0" dirty="0"/>
              <a:t>Click icon to add picture</a:t>
            </a:r>
          </a:p>
        </p:txBody>
      </p:sp>
      <p:sp>
        <p:nvSpPr>
          <p:cNvPr id="19" name="Picture Placeholder 10"/>
          <p:cNvSpPr>
            <a:spLocks noGrp="1"/>
          </p:cNvSpPr>
          <p:nvPr>
            <p:ph type="pic" sz="quarter" idx="33"/>
          </p:nvPr>
        </p:nvSpPr>
        <p:spPr>
          <a:xfrm>
            <a:off x="6300192" y="1352185"/>
            <a:ext cx="2357107" cy="2355783"/>
          </a:xfrm>
          <a:prstGeom prst="ellipse">
            <a:avLst/>
          </a:prstGeom>
          <a:solidFill>
            <a:schemeClr val="bg1">
              <a:lumMod val="95000"/>
            </a:schemeClr>
          </a:solidFill>
          <a:ln>
            <a:noFill/>
          </a:ln>
        </p:spPr>
        <p:txBody>
          <a:bodyPr rtlCol="0">
            <a:normAutofit/>
          </a:bodyPr>
          <a:lstStyle>
            <a:lvl1pPr marL="0" indent="0">
              <a:buNone/>
              <a:defRPr sz="1200"/>
            </a:lvl1pPr>
          </a:lstStyle>
          <a:p>
            <a:pPr lvl="0"/>
            <a:r>
              <a:rPr lang="en-US" noProof="0" dirty="0"/>
              <a:t>Click icon to add picture</a:t>
            </a:r>
          </a:p>
        </p:txBody>
      </p:sp>
      <p:sp>
        <p:nvSpPr>
          <p:cNvPr id="6" name="Text Placeholder 20"/>
          <p:cNvSpPr>
            <a:spLocks noGrp="1"/>
          </p:cNvSpPr>
          <p:nvPr>
            <p:ph type="body" sz="quarter" idx="14"/>
          </p:nvPr>
        </p:nvSpPr>
        <p:spPr>
          <a:xfrm>
            <a:off x="787725" y="4021122"/>
            <a:ext cx="2336180" cy="504593"/>
          </a:xfrm>
        </p:spPr>
        <p:txBody>
          <a:bodyPr>
            <a:noAutofit/>
          </a:bodyPr>
          <a:lstStyle>
            <a:lvl1pPr marL="0" indent="0">
              <a:buNone/>
              <a:defRPr sz="1400" b="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8" name="Text Placeholder 22"/>
          <p:cNvSpPr>
            <a:spLocks noGrp="1"/>
          </p:cNvSpPr>
          <p:nvPr>
            <p:ph type="body" sz="quarter" idx="15"/>
          </p:nvPr>
        </p:nvSpPr>
        <p:spPr>
          <a:xfrm>
            <a:off x="787725" y="4525715"/>
            <a:ext cx="2332038" cy="1123245"/>
          </a:xfrm>
        </p:spPr>
        <p:txBody>
          <a:bodyPr>
            <a:noAutofit/>
          </a:bodyPr>
          <a:lstStyle>
            <a:lvl1pPr marL="0" indent="0">
              <a:buNone/>
              <a:defRPr sz="1000" b="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11" name="Text Placeholder 20"/>
          <p:cNvSpPr>
            <a:spLocks noGrp="1"/>
          </p:cNvSpPr>
          <p:nvPr>
            <p:ph type="body" sz="quarter" idx="24"/>
          </p:nvPr>
        </p:nvSpPr>
        <p:spPr>
          <a:xfrm>
            <a:off x="3552840" y="4021122"/>
            <a:ext cx="2336180" cy="504593"/>
          </a:xfrm>
        </p:spPr>
        <p:txBody>
          <a:bodyPr>
            <a:noAutofit/>
          </a:bodyPr>
          <a:lstStyle>
            <a:lvl1pPr marL="0" indent="0">
              <a:buNone/>
              <a:defRPr sz="1400" b="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2" name="Text Placeholder 22"/>
          <p:cNvSpPr>
            <a:spLocks noGrp="1"/>
          </p:cNvSpPr>
          <p:nvPr>
            <p:ph type="body" sz="quarter" idx="25"/>
          </p:nvPr>
        </p:nvSpPr>
        <p:spPr>
          <a:xfrm>
            <a:off x="3552840" y="4525715"/>
            <a:ext cx="2332038" cy="1123245"/>
          </a:xfrm>
        </p:spPr>
        <p:txBody>
          <a:bodyPr>
            <a:noAutofit/>
          </a:bodyPr>
          <a:lstStyle>
            <a:lvl1pPr marL="0" indent="0">
              <a:buNone/>
              <a:defRPr sz="1000" b="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15" name="Text Placeholder 20"/>
          <p:cNvSpPr>
            <a:spLocks noGrp="1"/>
          </p:cNvSpPr>
          <p:nvPr>
            <p:ph type="body" sz="quarter" idx="28"/>
          </p:nvPr>
        </p:nvSpPr>
        <p:spPr>
          <a:xfrm>
            <a:off x="6361152" y="4021122"/>
            <a:ext cx="2336180" cy="504593"/>
          </a:xfrm>
        </p:spPr>
        <p:txBody>
          <a:bodyPr>
            <a:noAutofit/>
          </a:bodyPr>
          <a:lstStyle>
            <a:lvl1pPr marL="0" indent="0">
              <a:buNone/>
              <a:defRPr sz="1400" b="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6" name="Text Placeholder 22"/>
          <p:cNvSpPr>
            <a:spLocks noGrp="1"/>
          </p:cNvSpPr>
          <p:nvPr>
            <p:ph type="body" sz="quarter" idx="29"/>
          </p:nvPr>
        </p:nvSpPr>
        <p:spPr>
          <a:xfrm>
            <a:off x="6361152" y="4525715"/>
            <a:ext cx="2332038" cy="1123244"/>
          </a:xfrm>
        </p:spPr>
        <p:txBody>
          <a:bodyPr>
            <a:noAutofit/>
          </a:bodyPr>
          <a:lstStyle>
            <a:lvl1pPr marL="0" indent="0">
              <a:buNone/>
              <a:defRPr sz="1000" b="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21" name="Picture Placeholder 10"/>
          <p:cNvSpPr>
            <a:spLocks noGrp="1"/>
          </p:cNvSpPr>
          <p:nvPr>
            <p:ph type="pic" sz="quarter" idx="13"/>
          </p:nvPr>
        </p:nvSpPr>
        <p:spPr>
          <a:xfrm>
            <a:off x="787725" y="1352185"/>
            <a:ext cx="2357107" cy="2355783"/>
          </a:xfrm>
          <a:prstGeom prst="ellipse">
            <a:avLst/>
          </a:prstGeom>
          <a:solidFill>
            <a:schemeClr val="bg1">
              <a:lumMod val="95000"/>
            </a:schemeClr>
          </a:solidFill>
          <a:ln>
            <a:noFill/>
          </a:ln>
        </p:spPr>
        <p:txBody>
          <a:bodyPr rtlCol="0">
            <a:normAutofit/>
          </a:bodyPr>
          <a:lstStyle>
            <a:lvl1pPr marL="0" indent="0">
              <a:buNone/>
              <a:defRPr sz="1200"/>
            </a:lvl1pPr>
          </a:lstStyle>
          <a:p>
            <a:pPr lvl="0"/>
            <a:r>
              <a:rPr lang="en-US" noProof="0" dirty="0"/>
              <a:t>Click icon to add picture</a:t>
            </a:r>
          </a:p>
        </p:txBody>
      </p:sp>
      <p:sp>
        <p:nvSpPr>
          <p:cNvPr id="22" name="Text Placeholder 3"/>
          <p:cNvSpPr>
            <a:spLocks noGrp="1"/>
          </p:cNvSpPr>
          <p:nvPr>
            <p:ph type="body" sz="quarter" idx="22"/>
          </p:nvPr>
        </p:nvSpPr>
        <p:spPr>
          <a:xfrm>
            <a:off x="900496" y="1994800"/>
            <a:ext cx="1932723" cy="1230712"/>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a:t>Click to edit Master text styles</a:t>
            </a:r>
          </a:p>
        </p:txBody>
      </p:sp>
      <p:sp>
        <p:nvSpPr>
          <p:cNvPr id="24" name="Text Placeholder 3"/>
          <p:cNvSpPr>
            <a:spLocks noGrp="1"/>
          </p:cNvSpPr>
          <p:nvPr>
            <p:ph type="body" sz="quarter" idx="26"/>
          </p:nvPr>
        </p:nvSpPr>
        <p:spPr>
          <a:xfrm>
            <a:off x="3665611" y="1994800"/>
            <a:ext cx="1932723" cy="1230712"/>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a:t>Click to edit Master text styles</a:t>
            </a:r>
          </a:p>
        </p:txBody>
      </p:sp>
      <p:sp>
        <p:nvSpPr>
          <p:cNvPr id="26" name="Text Placeholder 3"/>
          <p:cNvSpPr>
            <a:spLocks noGrp="1"/>
          </p:cNvSpPr>
          <p:nvPr>
            <p:ph type="body" sz="quarter" idx="30"/>
          </p:nvPr>
        </p:nvSpPr>
        <p:spPr>
          <a:xfrm>
            <a:off x="6444499" y="1994800"/>
            <a:ext cx="1932723" cy="1230712"/>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a:t>Click to edit Master text styles</a:t>
            </a:r>
          </a:p>
        </p:txBody>
      </p:sp>
    </p:spTree>
    <p:extLst>
      <p:ext uri="{BB962C8B-B14F-4D97-AF65-F5344CB8AC3E}">
        <p14:creationId xmlns:p14="http://schemas.microsoft.com/office/powerpoint/2010/main" val="318371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Content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347974"/>
            <a:ext cx="7538644" cy="1742079"/>
          </a:xfrm>
        </p:spPr>
        <p:txBody>
          <a:bodyPr/>
          <a:lstStyle>
            <a:lvl1pPr>
              <a:defRPr sz="3000" baseline="0">
                <a:solidFill>
                  <a:schemeClr val="tx1"/>
                </a:solidFill>
              </a:defRPr>
            </a:lvl1pPr>
          </a:lstStyle>
          <a:p>
            <a:r>
              <a:rPr lang="en-US"/>
              <a:t>Click to edit Master title style</a:t>
            </a:r>
            <a:endParaRPr lang="en-US" dirty="0"/>
          </a:p>
        </p:txBody>
      </p:sp>
      <p:sp>
        <p:nvSpPr>
          <p:cNvPr id="4" name="Picture Placeholder 10"/>
          <p:cNvSpPr>
            <a:spLocks noGrp="1"/>
          </p:cNvSpPr>
          <p:nvPr>
            <p:ph type="pic" sz="quarter" idx="13"/>
          </p:nvPr>
        </p:nvSpPr>
        <p:spPr>
          <a:xfrm>
            <a:off x="787726" y="2303915"/>
            <a:ext cx="1560521" cy="1570567"/>
          </a:xfrm>
          <a:prstGeom prst="ellipse">
            <a:avLst/>
          </a:prstGeom>
        </p:spPr>
        <p:txBody>
          <a:bodyPr rtlCol="0">
            <a:noAutofit/>
          </a:bodyPr>
          <a:lstStyle>
            <a:lvl1pPr marL="0" indent="0">
              <a:buNone/>
              <a:defRPr sz="900" b="0"/>
            </a:lvl1pPr>
          </a:lstStyle>
          <a:p>
            <a:pPr lvl="0"/>
            <a:r>
              <a:rPr lang="en-US" noProof="0" dirty="0"/>
              <a:t>Click icon to add picture</a:t>
            </a:r>
          </a:p>
        </p:txBody>
      </p:sp>
      <p:sp>
        <p:nvSpPr>
          <p:cNvPr id="5" name="Text Placeholder 20"/>
          <p:cNvSpPr>
            <a:spLocks noGrp="1"/>
          </p:cNvSpPr>
          <p:nvPr>
            <p:ph type="body" sz="quarter" idx="14"/>
          </p:nvPr>
        </p:nvSpPr>
        <p:spPr>
          <a:xfrm>
            <a:off x="787725" y="4021122"/>
            <a:ext cx="2336180" cy="504593"/>
          </a:xfrm>
        </p:spPr>
        <p:txBody>
          <a:bodyPr>
            <a:noAutofit/>
          </a:bodyPr>
          <a:lstStyle>
            <a:lvl1pPr marL="0" indent="0">
              <a:buNone/>
              <a:defRPr sz="1400" b="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6" name="Text Placeholder 22"/>
          <p:cNvSpPr>
            <a:spLocks noGrp="1"/>
          </p:cNvSpPr>
          <p:nvPr>
            <p:ph type="body" sz="quarter" idx="15"/>
          </p:nvPr>
        </p:nvSpPr>
        <p:spPr>
          <a:xfrm>
            <a:off x="787725" y="4525715"/>
            <a:ext cx="2332038" cy="1082605"/>
          </a:xfrm>
        </p:spPr>
        <p:txBody>
          <a:bodyPr>
            <a:noAutofit/>
          </a:bodyPr>
          <a:lstStyle>
            <a:lvl1pPr marL="0" indent="0">
              <a:buNone/>
              <a:defRPr sz="1000" b="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8" name="Picture Placeholder 10"/>
          <p:cNvSpPr>
            <a:spLocks noGrp="1"/>
          </p:cNvSpPr>
          <p:nvPr>
            <p:ph type="pic" sz="quarter" idx="16"/>
          </p:nvPr>
        </p:nvSpPr>
        <p:spPr>
          <a:xfrm>
            <a:off x="3487739" y="2303915"/>
            <a:ext cx="1574241" cy="1570567"/>
          </a:xfrm>
          <a:prstGeom prst="ellipse">
            <a:avLst/>
          </a:prstGeom>
        </p:spPr>
        <p:txBody>
          <a:bodyPr rtlCol="0">
            <a:noAutofit/>
          </a:bodyPr>
          <a:lstStyle>
            <a:lvl1pPr marL="0" indent="0">
              <a:buNone/>
              <a:defRPr sz="900" b="0"/>
            </a:lvl1pPr>
          </a:lstStyle>
          <a:p>
            <a:pPr lvl="0"/>
            <a:r>
              <a:rPr lang="en-US" noProof="0" dirty="0"/>
              <a:t>Click icon to add picture</a:t>
            </a:r>
          </a:p>
        </p:txBody>
      </p:sp>
      <p:sp>
        <p:nvSpPr>
          <p:cNvPr id="9" name="Text Placeholder 20"/>
          <p:cNvSpPr>
            <a:spLocks noGrp="1"/>
          </p:cNvSpPr>
          <p:nvPr>
            <p:ph type="body" sz="quarter" idx="17"/>
          </p:nvPr>
        </p:nvSpPr>
        <p:spPr>
          <a:xfrm>
            <a:off x="3548698" y="4021122"/>
            <a:ext cx="2336180" cy="504593"/>
          </a:xfrm>
        </p:spPr>
        <p:txBody>
          <a:bodyPr>
            <a:noAutofit/>
          </a:bodyPr>
          <a:lstStyle>
            <a:lvl1pPr marL="0" indent="0">
              <a:buNone/>
              <a:defRPr sz="1400" b="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0" name="Text Placeholder 22"/>
          <p:cNvSpPr>
            <a:spLocks noGrp="1"/>
          </p:cNvSpPr>
          <p:nvPr>
            <p:ph type="body" sz="quarter" idx="18"/>
          </p:nvPr>
        </p:nvSpPr>
        <p:spPr>
          <a:xfrm>
            <a:off x="3548698" y="4525715"/>
            <a:ext cx="2332038" cy="1082605"/>
          </a:xfrm>
        </p:spPr>
        <p:txBody>
          <a:bodyPr>
            <a:noAutofit/>
          </a:bodyPr>
          <a:lstStyle>
            <a:lvl1pPr marL="0" indent="0">
              <a:buNone/>
              <a:defRPr sz="1000" b="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
        <p:nvSpPr>
          <p:cNvPr id="11" name="Picture Placeholder 10"/>
          <p:cNvSpPr>
            <a:spLocks noGrp="1"/>
          </p:cNvSpPr>
          <p:nvPr>
            <p:ph type="pic" sz="quarter" idx="19"/>
          </p:nvPr>
        </p:nvSpPr>
        <p:spPr>
          <a:xfrm>
            <a:off x="6295753" y="2303915"/>
            <a:ext cx="1553056" cy="1570567"/>
          </a:xfrm>
          <a:prstGeom prst="ellipse">
            <a:avLst/>
          </a:prstGeom>
        </p:spPr>
        <p:txBody>
          <a:bodyPr rtlCol="0">
            <a:noAutofit/>
          </a:bodyPr>
          <a:lstStyle>
            <a:lvl1pPr marL="0" indent="0">
              <a:buNone/>
              <a:defRPr sz="900" b="0"/>
            </a:lvl1pPr>
          </a:lstStyle>
          <a:p>
            <a:pPr lvl="0"/>
            <a:r>
              <a:rPr lang="en-US" noProof="0" dirty="0"/>
              <a:t>Click icon to add picture</a:t>
            </a:r>
          </a:p>
        </p:txBody>
      </p:sp>
      <p:sp>
        <p:nvSpPr>
          <p:cNvPr id="12" name="Text Placeholder 20"/>
          <p:cNvSpPr>
            <a:spLocks noGrp="1"/>
          </p:cNvSpPr>
          <p:nvPr>
            <p:ph type="body" sz="quarter" idx="20"/>
          </p:nvPr>
        </p:nvSpPr>
        <p:spPr>
          <a:xfrm>
            <a:off x="6356712" y="4021122"/>
            <a:ext cx="2336180" cy="504593"/>
          </a:xfrm>
        </p:spPr>
        <p:txBody>
          <a:bodyPr>
            <a:noAutofit/>
          </a:bodyPr>
          <a:lstStyle>
            <a:lvl1pPr marL="0" indent="0">
              <a:buNone/>
              <a:defRPr sz="1400" b="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3" name="Text Placeholder 22"/>
          <p:cNvSpPr>
            <a:spLocks noGrp="1"/>
          </p:cNvSpPr>
          <p:nvPr>
            <p:ph type="body" sz="quarter" idx="21"/>
          </p:nvPr>
        </p:nvSpPr>
        <p:spPr>
          <a:xfrm>
            <a:off x="6356712" y="4525715"/>
            <a:ext cx="2332038" cy="1082605"/>
          </a:xfrm>
        </p:spPr>
        <p:txBody>
          <a:bodyPr>
            <a:noAutofit/>
          </a:bodyPr>
          <a:lstStyle>
            <a:lvl1pPr marL="0" indent="0">
              <a:buNone/>
              <a:defRPr sz="1000" b="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p:txBody>
      </p:sp>
    </p:spTree>
    <p:extLst>
      <p:ext uri="{BB962C8B-B14F-4D97-AF65-F5344CB8AC3E}">
        <p14:creationId xmlns:p14="http://schemas.microsoft.com/office/powerpoint/2010/main" val="364445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nal Page">
    <p:spTree>
      <p:nvGrpSpPr>
        <p:cNvPr id="1" name=""/>
        <p:cNvGrpSpPr/>
        <p:nvPr/>
      </p:nvGrpSpPr>
      <p:grpSpPr>
        <a:xfrm>
          <a:off x="0" y="0"/>
          <a:ext cx="0" cy="0"/>
          <a:chOff x="0" y="0"/>
          <a:chExt cx="0" cy="0"/>
        </a:xfrm>
      </p:grpSpPr>
      <p:sp>
        <p:nvSpPr>
          <p:cNvPr id="3" name="Rectangle 2"/>
          <p:cNvSpPr>
            <a:spLocks noChangeAspect="1"/>
          </p:cNvSpPr>
          <p:nvPr userDrawn="1"/>
        </p:nvSpPr>
        <p:spPr>
          <a:xfrm>
            <a:off x="0" y="0"/>
            <a:ext cx="9144000" cy="380073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noChangeAspect="1"/>
          </p:cNvSpPr>
          <p:nvPr>
            <p:ph type="ctrTitle"/>
          </p:nvPr>
        </p:nvSpPr>
        <p:spPr>
          <a:xfrm>
            <a:off x="575800" y="438547"/>
            <a:ext cx="7665907" cy="5134649"/>
          </a:xfrm>
        </p:spPr>
        <p:txBody>
          <a:bodyPr lIns="0" anchor="t" anchorCtr="0">
            <a:noAutofit/>
          </a:bodyPr>
          <a:lstStyle>
            <a:lvl1pPr algn="l">
              <a:lnSpc>
                <a:spcPts val="4400"/>
              </a:lnSpc>
              <a:defRPr sz="4400"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3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ernal Page">
    <p:spTree>
      <p:nvGrpSpPr>
        <p:cNvPr id="1" name=""/>
        <p:cNvGrpSpPr/>
        <p:nvPr/>
      </p:nvGrpSpPr>
      <p:grpSpPr>
        <a:xfrm>
          <a:off x="0" y="0"/>
          <a:ext cx="0" cy="0"/>
          <a:chOff x="0" y="0"/>
          <a:chExt cx="0" cy="0"/>
        </a:xfrm>
      </p:grpSpPr>
      <p:sp>
        <p:nvSpPr>
          <p:cNvPr id="3" name="Rectangle 2"/>
          <p:cNvSpPr>
            <a:spLocks noChangeAspect="1"/>
          </p:cNvSpPr>
          <p:nvPr/>
        </p:nvSpPr>
        <p:spPr>
          <a:xfrm>
            <a:off x="0" y="0"/>
            <a:ext cx="9144000" cy="6858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noChangeAspect="1"/>
          </p:cNvSpPr>
          <p:nvPr>
            <p:ph type="ctrTitle"/>
          </p:nvPr>
        </p:nvSpPr>
        <p:spPr>
          <a:xfrm>
            <a:off x="575800" y="438546"/>
            <a:ext cx="7413169" cy="5134649"/>
          </a:xfrm>
        </p:spPr>
        <p:txBody>
          <a:bodyPr lIns="0" anchor="t" anchorCtr="0">
            <a:noAutofit/>
          </a:bodyPr>
          <a:lstStyle>
            <a:lvl1pPr algn="l">
              <a:lnSpc>
                <a:spcPts val="4400"/>
              </a:lnSpc>
              <a:defRPr sz="4400" baseline="0">
                <a:solidFill>
                  <a:schemeClr val="bg1"/>
                </a:solidFill>
              </a:defRPr>
            </a:lvl1pPr>
          </a:lstStyle>
          <a:p>
            <a:r>
              <a:rPr lang="en-US"/>
              <a:t>Click to edit Master title style</a:t>
            </a:r>
            <a:endParaRPr lang="en-US" dirty="0"/>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0"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408337" y="6586666"/>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2610967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ternal Page">
    <p:spTree>
      <p:nvGrpSpPr>
        <p:cNvPr id="1" name=""/>
        <p:cNvGrpSpPr/>
        <p:nvPr/>
      </p:nvGrpSpPr>
      <p:grpSpPr>
        <a:xfrm>
          <a:off x="0" y="0"/>
          <a:ext cx="0" cy="0"/>
          <a:chOff x="0" y="0"/>
          <a:chExt cx="0" cy="0"/>
        </a:xfrm>
      </p:grpSpPr>
      <p:sp>
        <p:nvSpPr>
          <p:cNvPr id="3" name="Rectangle 2"/>
          <p:cNvSpPr>
            <a:spLocks noChangeAspect="1"/>
          </p:cNvSpPr>
          <p:nvPr/>
        </p:nvSpPr>
        <p:spPr>
          <a:xfrm>
            <a:off x="0" y="0"/>
            <a:ext cx="9144000" cy="685800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noChangeAspect="1"/>
          </p:cNvSpPr>
          <p:nvPr>
            <p:ph type="ctrTitle"/>
          </p:nvPr>
        </p:nvSpPr>
        <p:spPr>
          <a:xfrm>
            <a:off x="575800" y="438547"/>
            <a:ext cx="7413169" cy="5134649"/>
          </a:xfrm>
        </p:spPr>
        <p:txBody>
          <a:bodyPr lIns="0" anchor="t" anchorCtr="0">
            <a:noAutofit/>
          </a:bodyPr>
          <a:lstStyle>
            <a:lvl1pPr algn="l">
              <a:lnSpc>
                <a:spcPts val="4400"/>
              </a:lnSpc>
              <a:defRPr sz="4400" baseline="0">
                <a:solidFill>
                  <a:schemeClr val="tx2"/>
                </a:solidFill>
              </a:defRPr>
            </a:lvl1pPr>
          </a:lstStyle>
          <a:p>
            <a:r>
              <a:rPr lang="en-US"/>
              <a:t>Click to edit Master title style</a:t>
            </a:r>
            <a:endParaRPr lang="en-US" dirty="0"/>
          </a:p>
        </p:txBody>
      </p:sp>
      <p:pic>
        <p:nvPicPr>
          <p:cNvPr id="7"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0" y="5978905"/>
            <a:ext cx="12715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408337" y="6586666"/>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dirty="0">
              <a:solidFill>
                <a:srgbClr val="FFFFFF"/>
              </a:solidFill>
              <a:latin typeface="Arial"/>
              <a:cs typeface="Arial"/>
            </a:endParaRPr>
          </a:p>
        </p:txBody>
      </p:sp>
    </p:spTree>
    <p:extLst>
      <p:ext uri="{BB962C8B-B14F-4D97-AF65-F5344CB8AC3E}">
        <p14:creationId xmlns:p14="http://schemas.microsoft.com/office/powerpoint/2010/main" val="214926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6858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   </a:t>
            </a:r>
          </a:p>
        </p:txBody>
      </p:sp>
      <p:sp>
        <p:nvSpPr>
          <p:cNvPr id="7" name="Freeform 6"/>
          <p:cNvSpPr>
            <a:spLocks noChangeAspect="1"/>
          </p:cNvSpPr>
          <p:nvPr userDrawn="1"/>
        </p:nvSpPr>
        <p:spPr>
          <a:xfrm>
            <a:off x="0" y="-1133475"/>
            <a:ext cx="8102600" cy="5235575"/>
          </a:xfrm>
          <a:custGeom>
            <a:avLst/>
            <a:gdLst>
              <a:gd name="connsiteX0" fmla="*/ 0 w 8102885"/>
              <a:gd name="connsiteY0" fmla="*/ 0 h 5235499"/>
              <a:gd name="connsiteX1" fmla="*/ 2 w 8102885"/>
              <a:gd name="connsiteY1" fmla="*/ 0 h 5235499"/>
              <a:gd name="connsiteX2" fmla="*/ 2 w 8102885"/>
              <a:gd name="connsiteY2" fmla="*/ 1133057 h 5235499"/>
              <a:gd name="connsiteX3" fmla="*/ 8098614 w 8102885"/>
              <a:gd name="connsiteY3" fmla="*/ 1133057 h 5235499"/>
              <a:gd name="connsiteX4" fmla="*/ 8102885 w 8102885"/>
              <a:gd name="connsiteY4" fmla="*/ 1313220 h 5235499"/>
              <a:gd name="connsiteX5" fmla="*/ 4585130 w 8102885"/>
              <a:gd name="connsiteY5" fmla="*/ 5211375 h 5235499"/>
              <a:gd name="connsiteX6" fmla="*/ 4223416 w 8102885"/>
              <a:gd name="connsiteY6" fmla="*/ 5229642 h 5235499"/>
              <a:gd name="connsiteX7" fmla="*/ 4223416 w 8102885"/>
              <a:gd name="connsiteY7" fmla="*/ 5235499 h 5235499"/>
              <a:gd name="connsiteX8" fmla="*/ 3053391 w 8102885"/>
              <a:gd name="connsiteY8" fmla="*/ 5235499 h 5235499"/>
              <a:gd name="connsiteX9" fmla="*/ 3053391 w 8102885"/>
              <a:gd name="connsiteY9" fmla="*/ 4398191 h 5235499"/>
              <a:gd name="connsiteX10" fmla="*/ 1307524 w 8102885"/>
              <a:gd name="connsiteY10" fmla="*/ 4398191 h 5235499"/>
              <a:gd name="connsiteX11" fmla="*/ 1307524 w 8102885"/>
              <a:gd name="connsiteY11" fmla="*/ 2640388 h 5235499"/>
              <a:gd name="connsiteX12" fmla="*/ 0 w 8102885"/>
              <a:gd name="connsiteY12" fmla="*/ 2640388 h 52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02885" h="5235499">
                <a:moveTo>
                  <a:pt x="0" y="0"/>
                </a:moveTo>
                <a:lnTo>
                  <a:pt x="2" y="0"/>
                </a:lnTo>
                <a:lnTo>
                  <a:pt x="2" y="1133057"/>
                </a:lnTo>
                <a:lnTo>
                  <a:pt x="8098614" y="1133057"/>
                </a:lnTo>
                <a:lnTo>
                  <a:pt x="8102885" y="1313220"/>
                </a:lnTo>
                <a:cubicBezTo>
                  <a:pt x="8102885" y="3342033"/>
                  <a:pt x="6561003" y="5010717"/>
                  <a:pt x="4585130" y="5211375"/>
                </a:cubicBezTo>
                <a:lnTo>
                  <a:pt x="4223416" y="5229642"/>
                </a:lnTo>
                <a:lnTo>
                  <a:pt x="4223416" y="5235499"/>
                </a:lnTo>
                <a:lnTo>
                  <a:pt x="3053391" y="5235499"/>
                </a:lnTo>
                <a:lnTo>
                  <a:pt x="3053391" y="4398191"/>
                </a:lnTo>
                <a:lnTo>
                  <a:pt x="1307524" y="4398191"/>
                </a:lnTo>
                <a:lnTo>
                  <a:pt x="1307524" y="2640388"/>
                </a:lnTo>
                <a:lnTo>
                  <a:pt x="0" y="2640388"/>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pic>
        <p:nvPicPr>
          <p:cNvPr id="8" name="Picture 8"/>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noChangeAspect="1"/>
          </p:cNvSpPr>
          <p:nvPr>
            <p:ph type="ctrTitle"/>
          </p:nvPr>
        </p:nvSpPr>
        <p:spPr>
          <a:xfrm>
            <a:off x="575800" y="2390751"/>
            <a:ext cx="5048105" cy="1239656"/>
          </a:xfrm>
        </p:spPr>
        <p:txBody>
          <a:bodyPr wrap="square"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3621241"/>
            <a:ext cx="4154330" cy="430887"/>
          </a:xfrm>
        </p:spPr>
        <p:txBody>
          <a:bodyPr lIns="0">
            <a:sp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2717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   </a:t>
            </a:r>
          </a:p>
        </p:txBody>
      </p:sp>
      <p:sp>
        <p:nvSpPr>
          <p:cNvPr id="7" name="Freeform 6"/>
          <p:cNvSpPr>
            <a:spLocks noChangeAspect="1"/>
          </p:cNvSpPr>
          <p:nvPr userDrawn="1"/>
        </p:nvSpPr>
        <p:spPr>
          <a:xfrm>
            <a:off x="4835525" y="3943350"/>
            <a:ext cx="4308475" cy="2914650"/>
          </a:xfrm>
          <a:custGeom>
            <a:avLst/>
            <a:gdLst>
              <a:gd name="connsiteX0" fmla="*/ 2018819 w 4309142"/>
              <a:gd name="connsiteY0" fmla="*/ 0 h 2915166"/>
              <a:gd name="connsiteX1" fmla="*/ 2786498 w 4309142"/>
              <a:gd name="connsiteY1" fmla="*/ 0 h 2915166"/>
              <a:gd name="connsiteX2" fmla="*/ 2792408 w 4309142"/>
              <a:gd name="connsiteY2" fmla="*/ 0 h 2915166"/>
              <a:gd name="connsiteX3" fmla="*/ 2792408 w 4309142"/>
              <a:gd name="connsiteY3" fmla="*/ 299 h 2915166"/>
              <a:gd name="connsiteX4" fmla="*/ 3031563 w 4309142"/>
              <a:gd name="connsiteY4" fmla="*/ 12375 h 2915166"/>
              <a:gd name="connsiteX5" fmla="*/ 4149887 w 4309142"/>
              <a:gd name="connsiteY5" fmla="*/ 398761 h 2915166"/>
              <a:gd name="connsiteX6" fmla="*/ 4309142 w 4309142"/>
              <a:gd name="connsiteY6" fmla="*/ 509857 h 2915166"/>
              <a:gd name="connsiteX7" fmla="*/ 4309142 w 4309142"/>
              <a:gd name="connsiteY7" fmla="*/ 2915166 h 2915166"/>
              <a:gd name="connsiteX8" fmla="*/ 0 w 4309142"/>
              <a:gd name="connsiteY8" fmla="*/ 2915166 h 2915166"/>
              <a:gd name="connsiteX9" fmla="*/ 0 w 4309142"/>
              <a:gd name="connsiteY9" fmla="*/ 1721465 h 2915166"/>
              <a:gd name="connsiteX10" fmla="*/ 864498 w 4309142"/>
              <a:gd name="connsiteY10" fmla="*/ 1721465 h 2915166"/>
              <a:gd name="connsiteX11" fmla="*/ 864498 w 4309142"/>
              <a:gd name="connsiteY11" fmla="*/ 559253 h 2915166"/>
              <a:gd name="connsiteX12" fmla="*/ 2018819 w 4309142"/>
              <a:gd name="connsiteY12" fmla="*/ 559253 h 29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9142" h="2915166">
                <a:moveTo>
                  <a:pt x="2018819" y="0"/>
                </a:moveTo>
                <a:lnTo>
                  <a:pt x="2786498" y="0"/>
                </a:lnTo>
                <a:lnTo>
                  <a:pt x="2792408" y="0"/>
                </a:lnTo>
                <a:lnTo>
                  <a:pt x="2792408" y="299"/>
                </a:lnTo>
                <a:lnTo>
                  <a:pt x="3031563" y="12375"/>
                </a:lnTo>
                <a:cubicBezTo>
                  <a:pt x="3439811" y="53835"/>
                  <a:pt x="3820037" y="190082"/>
                  <a:pt x="4149887" y="398761"/>
                </a:cubicBezTo>
                <a:lnTo>
                  <a:pt x="4309142" y="509857"/>
                </a:lnTo>
                <a:lnTo>
                  <a:pt x="4309142" y="2915166"/>
                </a:lnTo>
                <a:lnTo>
                  <a:pt x="0" y="2915166"/>
                </a:lnTo>
                <a:lnTo>
                  <a:pt x="0" y="1721465"/>
                </a:lnTo>
                <a:lnTo>
                  <a:pt x="864498" y="1721465"/>
                </a:lnTo>
                <a:lnTo>
                  <a:pt x="864498" y="559253"/>
                </a:lnTo>
                <a:lnTo>
                  <a:pt x="2018819" y="559253"/>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sp>
        <p:nvSpPr>
          <p:cNvPr id="2" name="Title 1"/>
          <p:cNvSpPr>
            <a:spLocks noGrp="1" noChangeAspect="1"/>
          </p:cNvSpPr>
          <p:nvPr>
            <p:ph type="ctrTitle"/>
          </p:nvPr>
        </p:nvSpPr>
        <p:spPr>
          <a:xfrm>
            <a:off x="575799" y="2390751"/>
            <a:ext cx="5446866" cy="1239656"/>
          </a:xfrm>
        </p:spPr>
        <p:txBody>
          <a:bodyPr lIns="0" anchor="b">
            <a:spAutoFit/>
          </a:bodyPr>
          <a:lstStyle>
            <a:lvl1pPr marL="0" marR="0" indent="0" algn="l" defTabSz="457200" rtl="0" eaLnBrk="1" fontAlgn="auto" latinLnBrk="0" hangingPunct="1">
              <a:lnSpc>
                <a:spcPts val="4400"/>
              </a:lnSpc>
              <a:spcBef>
                <a:spcPct val="0"/>
              </a:spcBef>
              <a:spcAft>
                <a:spcPts val="0"/>
              </a:spcAft>
              <a:buClrTx/>
              <a:buSzTx/>
              <a:buFontTx/>
              <a:buNone/>
              <a:tabLst/>
              <a:defRPr sz="4400" baseline="0">
                <a:solidFill>
                  <a:schemeClr val="tx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3621241"/>
            <a:ext cx="5446866" cy="430887"/>
          </a:xfrm>
        </p:spPr>
        <p:txBody>
          <a:bodyPr lIns="0">
            <a:spAutoFit/>
          </a:bodyPr>
          <a:lstStyle>
            <a:lvl1pPr marL="0" indent="0" algn="l">
              <a:buNone/>
              <a:defRPr sz="2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8"/>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19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348247" y="9136"/>
            <a:ext cx="67957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noChangeAspect="1"/>
          </p:cNvSpPr>
          <p:nvPr userDrawn="1"/>
        </p:nvSpPr>
        <p:spPr>
          <a:xfrm>
            <a:off x="-23605" y="-1"/>
            <a:ext cx="9167605" cy="6858004"/>
          </a:xfrm>
          <a:custGeom>
            <a:avLst/>
            <a:gdLst>
              <a:gd name="connsiteX0" fmla="*/ 0 w 9144000"/>
              <a:gd name="connsiteY0" fmla="*/ 0 h 5143500"/>
              <a:gd name="connsiteX1" fmla="*/ 9144000 w 9144000"/>
              <a:gd name="connsiteY1" fmla="*/ 0 h 5143500"/>
              <a:gd name="connsiteX2" fmla="*/ 9144000 w 9144000"/>
              <a:gd name="connsiteY2" fmla="*/ 1474376 h 5143500"/>
              <a:gd name="connsiteX3" fmla="*/ 9132916 w 9144000"/>
              <a:gd name="connsiteY3" fmla="*/ 1461025 h 5143500"/>
              <a:gd name="connsiteX4" fmla="*/ 7360570 w 9144000"/>
              <a:gd name="connsiteY4" fmla="*/ 565205 h 5143500"/>
              <a:gd name="connsiteX5" fmla="*/ 7104119 w 9144000"/>
              <a:gd name="connsiteY5" fmla="*/ 552256 h 5143500"/>
              <a:gd name="connsiteX6" fmla="*/ 7104119 w 9144000"/>
              <a:gd name="connsiteY6" fmla="*/ 551935 h 5143500"/>
              <a:gd name="connsiteX7" fmla="*/ 7097783 w 9144000"/>
              <a:gd name="connsiteY7" fmla="*/ 551935 h 5143500"/>
              <a:gd name="connsiteX8" fmla="*/ 6274587 w 9144000"/>
              <a:gd name="connsiteY8" fmla="*/ 551935 h 5143500"/>
              <a:gd name="connsiteX9" fmla="*/ 6274587 w 9144000"/>
              <a:gd name="connsiteY9" fmla="*/ 1151631 h 5143500"/>
              <a:gd name="connsiteX10" fmla="*/ 5036791 w 9144000"/>
              <a:gd name="connsiteY10" fmla="*/ 1151631 h 5143500"/>
              <a:gd name="connsiteX11" fmla="*/ 5036791 w 9144000"/>
              <a:gd name="connsiteY11" fmla="*/ 2397890 h 5143500"/>
              <a:gd name="connsiteX12" fmla="*/ 4109774 w 9144000"/>
              <a:gd name="connsiteY12" fmla="*/ 2397890 h 5143500"/>
              <a:gd name="connsiteX13" fmla="*/ 4109774 w 9144000"/>
              <a:gd name="connsiteY13" fmla="*/ 4269891 h 5143500"/>
              <a:gd name="connsiteX14" fmla="*/ 5036791 w 9144000"/>
              <a:gd name="connsiteY14" fmla="*/ 4269891 h 5143500"/>
              <a:gd name="connsiteX15" fmla="*/ 5036791 w 9144000"/>
              <a:gd name="connsiteY15" fmla="*/ 5143500 h 5143500"/>
              <a:gd name="connsiteX16" fmla="*/ 0 w 9144000"/>
              <a:gd name="connsiteY16" fmla="*/ 5143500 h 5143500"/>
              <a:gd name="connsiteX0" fmla="*/ 0 w 9144000"/>
              <a:gd name="connsiteY0" fmla="*/ 0 h 5150352"/>
              <a:gd name="connsiteX1" fmla="*/ 9144000 w 9144000"/>
              <a:gd name="connsiteY1" fmla="*/ 0 h 5150352"/>
              <a:gd name="connsiteX2" fmla="*/ 9144000 w 9144000"/>
              <a:gd name="connsiteY2" fmla="*/ 1474376 h 5150352"/>
              <a:gd name="connsiteX3" fmla="*/ 9132916 w 9144000"/>
              <a:gd name="connsiteY3" fmla="*/ 1461025 h 5150352"/>
              <a:gd name="connsiteX4" fmla="*/ 7360570 w 9144000"/>
              <a:gd name="connsiteY4" fmla="*/ 565205 h 5150352"/>
              <a:gd name="connsiteX5" fmla="*/ 7104119 w 9144000"/>
              <a:gd name="connsiteY5" fmla="*/ 552256 h 5150352"/>
              <a:gd name="connsiteX6" fmla="*/ 7104119 w 9144000"/>
              <a:gd name="connsiteY6" fmla="*/ 551935 h 5150352"/>
              <a:gd name="connsiteX7" fmla="*/ 7097783 w 9144000"/>
              <a:gd name="connsiteY7" fmla="*/ 551935 h 5150352"/>
              <a:gd name="connsiteX8" fmla="*/ 6274587 w 9144000"/>
              <a:gd name="connsiteY8" fmla="*/ 551935 h 5150352"/>
              <a:gd name="connsiteX9" fmla="*/ 6274587 w 9144000"/>
              <a:gd name="connsiteY9" fmla="*/ 1151631 h 5150352"/>
              <a:gd name="connsiteX10" fmla="*/ 5036791 w 9144000"/>
              <a:gd name="connsiteY10" fmla="*/ 1151631 h 5150352"/>
              <a:gd name="connsiteX11" fmla="*/ 5036791 w 9144000"/>
              <a:gd name="connsiteY11" fmla="*/ 2397890 h 5150352"/>
              <a:gd name="connsiteX12" fmla="*/ 4109774 w 9144000"/>
              <a:gd name="connsiteY12" fmla="*/ 2397890 h 5150352"/>
              <a:gd name="connsiteX13" fmla="*/ 4109774 w 9144000"/>
              <a:gd name="connsiteY13" fmla="*/ 4269891 h 5150352"/>
              <a:gd name="connsiteX14" fmla="*/ 5036791 w 9144000"/>
              <a:gd name="connsiteY14" fmla="*/ 4269891 h 5150352"/>
              <a:gd name="connsiteX15" fmla="*/ 5036791 w 9144000"/>
              <a:gd name="connsiteY15" fmla="*/ 5143500 h 5150352"/>
              <a:gd name="connsiteX16" fmla="*/ 1021076 w 9144000"/>
              <a:gd name="connsiteY16" fmla="*/ 5150352 h 5150352"/>
              <a:gd name="connsiteX17" fmla="*/ 0 w 9144000"/>
              <a:gd name="connsiteY17" fmla="*/ 0 h 5150352"/>
              <a:gd name="connsiteX0" fmla="*/ 0 w 8170894"/>
              <a:gd name="connsiteY0" fmla="*/ 0 h 5157205"/>
              <a:gd name="connsiteX1" fmla="*/ 8170894 w 8170894"/>
              <a:gd name="connsiteY1" fmla="*/ 6853 h 5157205"/>
              <a:gd name="connsiteX2" fmla="*/ 8170894 w 8170894"/>
              <a:gd name="connsiteY2" fmla="*/ 1481229 h 5157205"/>
              <a:gd name="connsiteX3" fmla="*/ 8159810 w 8170894"/>
              <a:gd name="connsiteY3" fmla="*/ 1467878 h 5157205"/>
              <a:gd name="connsiteX4" fmla="*/ 6387464 w 8170894"/>
              <a:gd name="connsiteY4" fmla="*/ 572058 h 5157205"/>
              <a:gd name="connsiteX5" fmla="*/ 6131013 w 8170894"/>
              <a:gd name="connsiteY5" fmla="*/ 559109 h 5157205"/>
              <a:gd name="connsiteX6" fmla="*/ 6131013 w 8170894"/>
              <a:gd name="connsiteY6" fmla="*/ 558788 h 5157205"/>
              <a:gd name="connsiteX7" fmla="*/ 6124677 w 8170894"/>
              <a:gd name="connsiteY7" fmla="*/ 558788 h 5157205"/>
              <a:gd name="connsiteX8" fmla="*/ 5301481 w 8170894"/>
              <a:gd name="connsiteY8" fmla="*/ 558788 h 5157205"/>
              <a:gd name="connsiteX9" fmla="*/ 5301481 w 8170894"/>
              <a:gd name="connsiteY9" fmla="*/ 1158484 h 5157205"/>
              <a:gd name="connsiteX10" fmla="*/ 4063685 w 8170894"/>
              <a:gd name="connsiteY10" fmla="*/ 1158484 h 5157205"/>
              <a:gd name="connsiteX11" fmla="*/ 4063685 w 8170894"/>
              <a:gd name="connsiteY11" fmla="*/ 2404743 h 5157205"/>
              <a:gd name="connsiteX12" fmla="*/ 3136668 w 8170894"/>
              <a:gd name="connsiteY12" fmla="*/ 2404743 h 5157205"/>
              <a:gd name="connsiteX13" fmla="*/ 3136668 w 8170894"/>
              <a:gd name="connsiteY13" fmla="*/ 4276744 h 5157205"/>
              <a:gd name="connsiteX14" fmla="*/ 4063685 w 8170894"/>
              <a:gd name="connsiteY14" fmla="*/ 4276744 h 5157205"/>
              <a:gd name="connsiteX15" fmla="*/ 4063685 w 8170894"/>
              <a:gd name="connsiteY15" fmla="*/ 5150353 h 5157205"/>
              <a:gd name="connsiteX16" fmla="*/ 47970 w 8170894"/>
              <a:gd name="connsiteY16" fmla="*/ 5157205 h 5157205"/>
              <a:gd name="connsiteX17" fmla="*/ 0 w 8170894"/>
              <a:gd name="connsiteY17" fmla="*/ 0 h 5157205"/>
              <a:gd name="connsiteX0" fmla="*/ 0 w 8170894"/>
              <a:gd name="connsiteY0" fmla="*/ 0 h 5150353"/>
              <a:gd name="connsiteX1" fmla="*/ 8170894 w 8170894"/>
              <a:gd name="connsiteY1" fmla="*/ 6853 h 5150353"/>
              <a:gd name="connsiteX2" fmla="*/ 8170894 w 8170894"/>
              <a:gd name="connsiteY2" fmla="*/ 1481229 h 5150353"/>
              <a:gd name="connsiteX3" fmla="*/ 8159810 w 8170894"/>
              <a:gd name="connsiteY3" fmla="*/ 1467878 h 5150353"/>
              <a:gd name="connsiteX4" fmla="*/ 6387464 w 8170894"/>
              <a:gd name="connsiteY4" fmla="*/ 572058 h 5150353"/>
              <a:gd name="connsiteX5" fmla="*/ 6131013 w 8170894"/>
              <a:gd name="connsiteY5" fmla="*/ 559109 h 5150353"/>
              <a:gd name="connsiteX6" fmla="*/ 6131013 w 8170894"/>
              <a:gd name="connsiteY6" fmla="*/ 558788 h 5150353"/>
              <a:gd name="connsiteX7" fmla="*/ 6124677 w 8170894"/>
              <a:gd name="connsiteY7" fmla="*/ 558788 h 5150353"/>
              <a:gd name="connsiteX8" fmla="*/ 5301481 w 8170894"/>
              <a:gd name="connsiteY8" fmla="*/ 558788 h 5150353"/>
              <a:gd name="connsiteX9" fmla="*/ 5301481 w 8170894"/>
              <a:gd name="connsiteY9" fmla="*/ 1158484 h 5150353"/>
              <a:gd name="connsiteX10" fmla="*/ 4063685 w 8170894"/>
              <a:gd name="connsiteY10" fmla="*/ 1158484 h 5150353"/>
              <a:gd name="connsiteX11" fmla="*/ 4063685 w 8170894"/>
              <a:gd name="connsiteY11" fmla="*/ 2404743 h 5150353"/>
              <a:gd name="connsiteX12" fmla="*/ 3136668 w 8170894"/>
              <a:gd name="connsiteY12" fmla="*/ 2404743 h 5150353"/>
              <a:gd name="connsiteX13" fmla="*/ 3136668 w 8170894"/>
              <a:gd name="connsiteY13" fmla="*/ 4276744 h 5150353"/>
              <a:gd name="connsiteX14" fmla="*/ 4063685 w 8170894"/>
              <a:gd name="connsiteY14" fmla="*/ 4276744 h 5150353"/>
              <a:gd name="connsiteX15" fmla="*/ 4063685 w 8170894"/>
              <a:gd name="connsiteY15" fmla="*/ 5150353 h 5150353"/>
              <a:gd name="connsiteX16" fmla="*/ 1377425 w 8170894"/>
              <a:gd name="connsiteY16" fmla="*/ 4794034 h 5150353"/>
              <a:gd name="connsiteX17" fmla="*/ 0 w 8170894"/>
              <a:gd name="connsiteY17" fmla="*/ 0 h 5150353"/>
              <a:gd name="connsiteX0" fmla="*/ 0 w 8170894"/>
              <a:gd name="connsiteY0" fmla="*/ 0 h 5170911"/>
              <a:gd name="connsiteX1" fmla="*/ 8170894 w 8170894"/>
              <a:gd name="connsiteY1" fmla="*/ 6853 h 5170911"/>
              <a:gd name="connsiteX2" fmla="*/ 8170894 w 8170894"/>
              <a:gd name="connsiteY2" fmla="*/ 1481229 h 5170911"/>
              <a:gd name="connsiteX3" fmla="*/ 8159810 w 8170894"/>
              <a:gd name="connsiteY3" fmla="*/ 1467878 h 5170911"/>
              <a:gd name="connsiteX4" fmla="*/ 6387464 w 8170894"/>
              <a:gd name="connsiteY4" fmla="*/ 572058 h 5170911"/>
              <a:gd name="connsiteX5" fmla="*/ 6131013 w 8170894"/>
              <a:gd name="connsiteY5" fmla="*/ 559109 h 5170911"/>
              <a:gd name="connsiteX6" fmla="*/ 6131013 w 8170894"/>
              <a:gd name="connsiteY6" fmla="*/ 558788 h 5170911"/>
              <a:gd name="connsiteX7" fmla="*/ 6124677 w 8170894"/>
              <a:gd name="connsiteY7" fmla="*/ 558788 h 5170911"/>
              <a:gd name="connsiteX8" fmla="*/ 5301481 w 8170894"/>
              <a:gd name="connsiteY8" fmla="*/ 558788 h 5170911"/>
              <a:gd name="connsiteX9" fmla="*/ 5301481 w 8170894"/>
              <a:gd name="connsiteY9" fmla="*/ 1158484 h 5170911"/>
              <a:gd name="connsiteX10" fmla="*/ 4063685 w 8170894"/>
              <a:gd name="connsiteY10" fmla="*/ 1158484 h 5170911"/>
              <a:gd name="connsiteX11" fmla="*/ 4063685 w 8170894"/>
              <a:gd name="connsiteY11" fmla="*/ 2404743 h 5170911"/>
              <a:gd name="connsiteX12" fmla="*/ 3136668 w 8170894"/>
              <a:gd name="connsiteY12" fmla="*/ 2404743 h 5170911"/>
              <a:gd name="connsiteX13" fmla="*/ 3136668 w 8170894"/>
              <a:gd name="connsiteY13" fmla="*/ 4276744 h 5170911"/>
              <a:gd name="connsiteX14" fmla="*/ 4063685 w 8170894"/>
              <a:gd name="connsiteY14" fmla="*/ 4276744 h 5170911"/>
              <a:gd name="connsiteX15" fmla="*/ 4063685 w 8170894"/>
              <a:gd name="connsiteY15" fmla="*/ 5150353 h 5170911"/>
              <a:gd name="connsiteX16" fmla="*/ 1295192 w 8170894"/>
              <a:gd name="connsiteY16" fmla="*/ 5170911 h 5170911"/>
              <a:gd name="connsiteX17" fmla="*/ 0 w 8170894"/>
              <a:gd name="connsiteY17" fmla="*/ 0 h 5170911"/>
              <a:gd name="connsiteX0" fmla="*/ 705843 w 6875702"/>
              <a:gd name="connsiteY0" fmla="*/ 363171 h 5164058"/>
              <a:gd name="connsiteX1" fmla="*/ 6875702 w 6875702"/>
              <a:gd name="connsiteY1" fmla="*/ 0 h 5164058"/>
              <a:gd name="connsiteX2" fmla="*/ 6875702 w 6875702"/>
              <a:gd name="connsiteY2" fmla="*/ 1474376 h 5164058"/>
              <a:gd name="connsiteX3" fmla="*/ 6864618 w 6875702"/>
              <a:gd name="connsiteY3" fmla="*/ 1461025 h 5164058"/>
              <a:gd name="connsiteX4" fmla="*/ 5092272 w 6875702"/>
              <a:gd name="connsiteY4" fmla="*/ 565205 h 5164058"/>
              <a:gd name="connsiteX5" fmla="*/ 4835821 w 6875702"/>
              <a:gd name="connsiteY5" fmla="*/ 552256 h 5164058"/>
              <a:gd name="connsiteX6" fmla="*/ 4835821 w 6875702"/>
              <a:gd name="connsiteY6" fmla="*/ 551935 h 5164058"/>
              <a:gd name="connsiteX7" fmla="*/ 4829485 w 6875702"/>
              <a:gd name="connsiteY7" fmla="*/ 551935 h 5164058"/>
              <a:gd name="connsiteX8" fmla="*/ 4006289 w 6875702"/>
              <a:gd name="connsiteY8" fmla="*/ 551935 h 5164058"/>
              <a:gd name="connsiteX9" fmla="*/ 4006289 w 6875702"/>
              <a:gd name="connsiteY9" fmla="*/ 1151631 h 5164058"/>
              <a:gd name="connsiteX10" fmla="*/ 2768493 w 6875702"/>
              <a:gd name="connsiteY10" fmla="*/ 1151631 h 5164058"/>
              <a:gd name="connsiteX11" fmla="*/ 2768493 w 6875702"/>
              <a:gd name="connsiteY11" fmla="*/ 2397890 h 5164058"/>
              <a:gd name="connsiteX12" fmla="*/ 1841476 w 6875702"/>
              <a:gd name="connsiteY12" fmla="*/ 2397890 h 5164058"/>
              <a:gd name="connsiteX13" fmla="*/ 1841476 w 6875702"/>
              <a:gd name="connsiteY13" fmla="*/ 4269891 h 5164058"/>
              <a:gd name="connsiteX14" fmla="*/ 2768493 w 6875702"/>
              <a:gd name="connsiteY14" fmla="*/ 4269891 h 5164058"/>
              <a:gd name="connsiteX15" fmla="*/ 2768493 w 6875702"/>
              <a:gd name="connsiteY15" fmla="*/ 5143500 h 5164058"/>
              <a:gd name="connsiteX16" fmla="*/ 0 w 6875702"/>
              <a:gd name="connsiteY16" fmla="*/ 5164058 h 5164058"/>
              <a:gd name="connsiteX17" fmla="*/ 705843 w 6875702"/>
              <a:gd name="connsiteY17" fmla="*/ 363171 h 5164058"/>
              <a:gd name="connsiteX0" fmla="*/ 0 w 6875704"/>
              <a:gd name="connsiteY0" fmla="*/ 0 h 5164059"/>
              <a:gd name="connsiteX1" fmla="*/ 6875704 w 6875704"/>
              <a:gd name="connsiteY1" fmla="*/ 1 h 5164059"/>
              <a:gd name="connsiteX2" fmla="*/ 6875704 w 6875704"/>
              <a:gd name="connsiteY2" fmla="*/ 1474377 h 5164059"/>
              <a:gd name="connsiteX3" fmla="*/ 6864620 w 6875704"/>
              <a:gd name="connsiteY3" fmla="*/ 1461026 h 5164059"/>
              <a:gd name="connsiteX4" fmla="*/ 5092274 w 6875704"/>
              <a:gd name="connsiteY4" fmla="*/ 565206 h 5164059"/>
              <a:gd name="connsiteX5" fmla="*/ 4835823 w 6875704"/>
              <a:gd name="connsiteY5" fmla="*/ 552257 h 5164059"/>
              <a:gd name="connsiteX6" fmla="*/ 4835823 w 6875704"/>
              <a:gd name="connsiteY6" fmla="*/ 551936 h 5164059"/>
              <a:gd name="connsiteX7" fmla="*/ 4829487 w 6875704"/>
              <a:gd name="connsiteY7" fmla="*/ 551936 h 5164059"/>
              <a:gd name="connsiteX8" fmla="*/ 4006291 w 6875704"/>
              <a:gd name="connsiteY8" fmla="*/ 551936 h 5164059"/>
              <a:gd name="connsiteX9" fmla="*/ 4006291 w 6875704"/>
              <a:gd name="connsiteY9" fmla="*/ 1151632 h 5164059"/>
              <a:gd name="connsiteX10" fmla="*/ 2768495 w 6875704"/>
              <a:gd name="connsiteY10" fmla="*/ 1151632 h 5164059"/>
              <a:gd name="connsiteX11" fmla="*/ 2768495 w 6875704"/>
              <a:gd name="connsiteY11" fmla="*/ 2397891 h 5164059"/>
              <a:gd name="connsiteX12" fmla="*/ 1841478 w 6875704"/>
              <a:gd name="connsiteY12" fmla="*/ 2397891 h 5164059"/>
              <a:gd name="connsiteX13" fmla="*/ 1841478 w 6875704"/>
              <a:gd name="connsiteY13" fmla="*/ 4269892 h 5164059"/>
              <a:gd name="connsiteX14" fmla="*/ 2768495 w 6875704"/>
              <a:gd name="connsiteY14" fmla="*/ 4269892 h 5164059"/>
              <a:gd name="connsiteX15" fmla="*/ 2768495 w 6875704"/>
              <a:gd name="connsiteY15" fmla="*/ 5143501 h 5164059"/>
              <a:gd name="connsiteX16" fmla="*/ 2 w 6875704"/>
              <a:gd name="connsiteY16" fmla="*/ 5164059 h 5164059"/>
              <a:gd name="connsiteX17" fmla="*/ 0 w 6875704"/>
              <a:gd name="connsiteY17" fmla="*/ 0 h 5164059"/>
              <a:gd name="connsiteX0" fmla="*/ 0 w 6875704"/>
              <a:gd name="connsiteY0" fmla="*/ 0 h 5143501"/>
              <a:gd name="connsiteX1" fmla="*/ 6875704 w 6875704"/>
              <a:gd name="connsiteY1" fmla="*/ 1 h 5143501"/>
              <a:gd name="connsiteX2" fmla="*/ 6875704 w 6875704"/>
              <a:gd name="connsiteY2" fmla="*/ 1474377 h 5143501"/>
              <a:gd name="connsiteX3" fmla="*/ 6864620 w 6875704"/>
              <a:gd name="connsiteY3" fmla="*/ 1461026 h 5143501"/>
              <a:gd name="connsiteX4" fmla="*/ 5092274 w 6875704"/>
              <a:gd name="connsiteY4" fmla="*/ 565206 h 5143501"/>
              <a:gd name="connsiteX5" fmla="*/ 4835823 w 6875704"/>
              <a:gd name="connsiteY5" fmla="*/ 552257 h 5143501"/>
              <a:gd name="connsiteX6" fmla="*/ 4835823 w 6875704"/>
              <a:gd name="connsiteY6" fmla="*/ 551936 h 5143501"/>
              <a:gd name="connsiteX7" fmla="*/ 4829487 w 6875704"/>
              <a:gd name="connsiteY7" fmla="*/ 551936 h 5143501"/>
              <a:gd name="connsiteX8" fmla="*/ 4006291 w 6875704"/>
              <a:gd name="connsiteY8" fmla="*/ 551936 h 5143501"/>
              <a:gd name="connsiteX9" fmla="*/ 4006291 w 6875704"/>
              <a:gd name="connsiteY9" fmla="*/ 1151632 h 5143501"/>
              <a:gd name="connsiteX10" fmla="*/ 2768495 w 6875704"/>
              <a:gd name="connsiteY10" fmla="*/ 1151632 h 5143501"/>
              <a:gd name="connsiteX11" fmla="*/ 2768495 w 6875704"/>
              <a:gd name="connsiteY11" fmla="*/ 2397891 h 5143501"/>
              <a:gd name="connsiteX12" fmla="*/ 1841478 w 6875704"/>
              <a:gd name="connsiteY12" fmla="*/ 2397891 h 5143501"/>
              <a:gd name="connsiteX13" fmla="*/ 1841478 w 6875704"/>
              <a:gd name="connsiteY13" fmla="*/ 4269892 h 5143501"/>
              <a:gd name="connsiteX14" fmla="*/ 2768495 w 6875704"/>
              <a:gd name="connsiteY14" fmla="*/ 4269892 h 5143501"/>
              <a:gd name="connsiteX15" fmla="*/ 2768495 w 6875704"/>
              <a:gd name="connsiteY15" fmla="*/ 5143501 h 5143501"/>
              <a:gd name="connsiteX16" fmla="*/ 397468 w 6875704"/>
              <a:gd name="connsiteY16" fmla="*/ 4437716 h 5143501"/>
              <a:gd name="connsiteX17" fmla="*/ 0 w 6875704"/>
              <a:gd name="connsiteY17" fmla="*/ 0 h 5143501"/>
              <a:gd name="connsiteX0" fmla="*/ 0 w 6875704"/>
              <a:gd name="connsiteY0" fmla="*/ 0 h 5143503"/>
              <a:gd name="connsiteX1" fmla="*/ 6875704 w 6875704"/>
              <a:gd name="connsiteY1" fmla="*/ 1 h 5143503"/>
              <a:gd name="connsiteX2" fmla="*/ 6875704 w 6875704"/>
              <a:gd name="connsiteY2" fmla="*/ 1474377 h 5143503"/>
              <a:gd name="connsiteX3" fmla="*/ 6864620 w 6875704"/>
              <a:gd name="connsiteY3" fmla="*/ 1461026 h 5143503"/>
              <a:gd name="connsiteX4" fmla="*/ 5092274 w 6875704"/>
              <a:gd name="connsiteY4" fmla="*/ 565206 h 5143503"/>
              <a:gd name="connsiteX5" fmla="*/ 4835823 w 6875704"/>
              <a:gd name="connsiteY5" fmla="*/ 552257 h 5143503"/>
              <a:gd name="connsiteX6" fmla="*/ 4835823 w 6875704"/>
              <a:gd name="connsiteY6" fmla="*/ 551936 h 5143503"/>
              <a:gd name="connsiteX7" fmla="*/ 4829487 w 6875704"/>
              <a:gd name="connsiteY7" fmla="*/ 551936 h 5143503"/>
              <a:gd name="connsiteX8" fmla="*/ 4006291 w 6875704"/>
              <a:gd name="connsiteY8" fmla="*/ 551936 h 5143503"/>
              <a:gd name="connsiteX9" fmla="*/ 4006291 w 6875704"/>
              <a:gd name="connsiteY9" fmla="*/ 1151632 h 5143503"/>
              <a:gd name="connsiteX10" fmla="*/ 2768495 w 6875704"/>
              <a:gd name="connsiteY10" fmla="*/ 1151632 h 5143503"/>
              <a:gd name="connsiteX11" fmla="*/ 2768495 w 6875704"/>
              <a:gd name="connsiteY11" fmla="*/ 2397891 h 5143503"/>
              <a:gd name="connsiteX12" fmla="*/ 1841478 w 6875704"/>
              <a:gd name="connsiteY12" fmla="*/ 2397891 h 5143503"/>
              <a:gd name="connsiteX13" fmla="*/ 1841478 w 6875704"/>
              <a:gd name="connsiteY13" fmla="*/ 4269892 h 5143503"/>
              <a:gd name="connsiteX14" fmla="*/ 2768495 w 6875704"/>
              <a:gd name="connsiteY14" fmla="*/ 4269892 h 5143503"/>
              <a:gd name="connsiteX15" fmla="*/ 2768495 w 6875704"/>
              <a:gd name="connsiteY15" fmla="*/ 5143501 h 5143503"/>
              <a:gd name="connsiteX16" fmla="*/ 6855 w 6875704"/>
              <a:gd name="connsiteY16" fmla="*/ 5143503 h 5143503"/>
              <a:gd name="connsiteX17" fmla="*/ 0 w 6875704"/>
              <a:gd name="connsiteY17" fmla="*/ 0 h 514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704" h="5143503">
                <a:moveTo>
                  <a:pt x="0" y="0"/>
                </a:moveTo>
                <a:lnTo>
                  <a:pt x="6875704" y="1"/>
                </a:lnTo>
                <a:lnTo>
                  <a:pt x="6875704" y="1474377"/>
                </a:lnTo>
                <a:lnTo>
                  <a:pt x="6864620" y="1461026"/>
                </a:lnTo>
                <a:cubicBezTo>
                  <a:pt x="6416218" y="967674"/>
                  <a:pt x="5792708" y="636339"/>
                  <a:pt x="5092274" y="565206"/>
                </a:cubicBezTo>
                <a:lnTo>
                  <a:pt x="4835823" y="552257"/>
                </a:lnTo>
                <a:lnTo>
                  <a:pt x="4835823" y="551936"/>
                </a:lnTo>
                <a:lnTo>
                  <a:pt x="4829487" y="551936"/>
                </a:lnTo>
                <a:lnTo>
                  <a:pt x="4006291" y="551936"/>
                </a:lnTo>
                <a:lnTo>
                  <a:pt x="4006291" y="1151632"/>
                </a:lnTo>
                <a:lnTo>
                  <a:pt x="2768495" y="1151632"/>
                </a:lnTo>
                <a:lnTo>
                  <a:pt x="2768495" y="2397891"/>
                </a:lnTo>
                <a:lnTo>
                  <a:pt x="1841478" y="2397891"/>
                </a:lnTo>
                <a:lnTo>
                  <a:pt x="1841478" y="4269892"/>
                </a:lnTo>
                <a:lnTo>
                  <a:pt x="2768495" y="4269892"/>
                </a:lnTo>
                <a:lnTo>
                  <a:pt x="2768495" y="5143501"/>
                </a:lnTo>
                <a:lnTo>
                  <a:pt x="6855" y="5143503"/>
                </a:lnTo>
                <a:cubicBezTo>
                  <a:pt x="6855" y="3429003"/>
                  <a:pt x="0" y="1714500"/>
                  <a:pt x="0" y="0"/>
                </a:cubicBezTo>
                <a:close/>
              </a:path>
            </a:pathLst>
          </a:custGeom>
          <a:solidFill>
            <a:schemeClr val="tx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   </a:t>
            </a:r>
          </a:p>
        </p:txBody>
      </p:sp>
      <p:sp>
        <p:nvSpPr>
          <p:cNvPr id="2" name="Title 1"/>
          <p:cNvSpPr>
            <a:spLocks noGrp="1" noChangeAspect="1"/>
          </p:cNvSpPr>
          <p:nvPr>
            <p:ph type="ctrTitle"/>
          </p:nvPr>
        </p:nvSpPr>
        <p:spPr>
          <a:xfrm>
            <a:off x="575799" y="2390751"/>
            <a:ext cx="5446866" cy="1239656"/>
          </a:xfrm>
        </p:spPr>
        <p:txBody>
          <a:bodyPr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3621241"/>
            <a:ext cx="5446866" cy="430887"/>
          </a:xfrm>
        </p:spPr>
        <p:txBody>
          <a:bodyPr lIns="0">
            <a:sp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60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t="-2" r="-130" b="-58"/>
          <a:stretch/>
        </p:blipFill>
        <p:spPr bwMode="auto">
          <a:xfrm>
            <a:off x="2300277" y="118380"/>
            <a:ext cx="6852860" cy="674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noChangeAspect="1"/>
          </p:cNvSpPr>
          <p:nvPr userDrawn="1"/>
        </p:nvSpPr>
        <p:spPr>
          <a:xfrm>
            <a:off x="-23605" y="-1"/>
            <a:ext cx="9167605" cy="6858004"/>
          </a:xfrm>
          <a:custGeom>
            <a:avLst/>
            <a:gdLst>
              <a:gd name="connsiteX0" fmla="*/ 0 w 9144000"/>
              <a:gd name="connsiteY0" fmla="*/ 0 h 5143500"/>
              <a:gd name="connsiteX1" fmla="*/ 9144000 w 9144000"/>
              <a:gd name="connsiteY1" fmla="*/ 0 h 5143500"/>
              <a:gd name="connsiteX2" fmla="*/ 9144000 w 9144000"/>
              <a:gd name="connsiteY2" fmla="*/ 1474376 h 5143500"/>
              <a:gd name="connsiteX3" fmla="*/ 9132916 w 9144000"/>
              <a:gd name="connsiteY3" fmla="*/ 1461025 h 5143500"/>
              <a:gd name="connsiteX4" fmla="*/ 7360570 w 9144000"/>
              <a:gd name="connsiteY4" fmla="*/ 565205 h 5143500"/>
              <a:gd name="connsiteX5" fmla="*/ 7104119 w 9144000"/>
              <a:gd name="connsiteY5" fmla="*/ 552256 h 5143500"/>
              <a:gd name="connsiteX6" fmla="*/ 7104119 w 9144000"/>
              <a:gd name="connsiteY6" fmla="*/ 551935 h 5143500"/>
              <a:gd name="connsiteX7" fmla="*/ 7097783 w 9144000"/>
              <a:gd name="connsiteY7" fmla="*/ 551935 h 5143500"/>
              <a:gd name="connsiteX8" fmla="*/ 6274587 w 9144000"/>
              <a:gd name="connsiteY8" fmla="*/ 551935 h 5143500"/>
              <a:gd name="connsiteX9" fmla="*/ 6274587 w 9144000"/>
              <a:gd name="connsiteY9" fmla="*/ 1151631 h 5143500"/>
              <a:gd name="connsiteX10" fmla="*/ 5036791 w 9144000"/>
              <a:gd name="connsiteY10" fmla="*/ 1151631 h 5143500"/>
              <a:gd name="connsiteX11" fmla="*/ 5036791 w 9144000"/>
              <a:gd name="connsiteY11" fmla="*/ 2397890 h 5143500"/>
              <a:gd name="connsiteX12" fmla="*/ 4109774 w 9144000"/>
              <a:gd name="connsiteY12" fmla="*/ 2397890 h 5143500"/>
              <a:gd name="connsiteX13" fmla="*/ 4109774 w 9144000"/>
              <a:gd name="connsiteY13" fmla="*/ 4269891 h 5143500"/>
              <a:gd name="connsiteX14" fmla="*/ 5036791 w 9144000"/>
              <a:gd name="connsiteY14" fmla="*/ 4269891 h 5143500"/>
              <a:gd name="connsiteX15" fmla="*/ 5036791 w 9144000"/>
              <a:gd name="connsiteY15" fmla="*/ 5143500 h 5143500"/>
              <a:gd name="connsiteX16" fmla="*/ 0 w 9144000"/>
              <a:gd name="connsiteY16" fmla="*/ 5143500 h 5143500"/>
              <a:gd name="connsiteX0" fmla="*/ 0 w 9144000"/>
              <a:gd name="connsiteY0" fmla="*/ 0 h 5150352"/>
              <a:gd name="connsiteX1" fmla="*/ 9144000 w 9144000"/>
              <a:gd name="connsiteY1" fmla="*/ 0 h 5150352"/>
              <a:gd name="connsiteX2" fmla="*/ 9144000 w 9144000"/>
              <a:gd name="connsiteY2" fmla="*/ 1474376 h 5150352"/>
              <a:gd name="connsiteX3" fmla="*/ 9132916 w 9144000"/>
              <a:gd name="connsiteY3" fmla="*/ 1461025 h 5150352"/>
              <a:gd name="connsiteX4" fmla="*/ 7360570 w 9144000"/>
              <a:gd name="connsiteY4" fmla="*/ 565205 h 5150352"/>
              <a:gd name="connsiteX5" fmla="*/ 7104119 w 9144000"/>
              <a:gd name="connsiteY5" fmla="*/ 552256 h 5150352"/>
              <a:gd name="connsiteX6" fmla="*/ 7104119 w 9144000"/>
              <a:gd name="connsiteY6" fmla="*/ 551935 h 5150352"/>
              <a:gd name="connsiteX7" fmla="*/ 7097783 w 9144000"/>
              <a:gd name="connsiteY7" fmla="*/ 551935 h 5150352"/>
              <a:gd name="connsiteX8" fmla="*/ 6274587 w 9144000"/>
              <a:gd name="connsiteY8" fmla="*/ 551935 h 5150352"/>
              <a:gd name="connsiteX9" fmla="*/ 6274587 w 9144000"/>
              <a:gd name="connsiteY9" fmla="*/ 1151631 h 5150352"/>
              <a:gd name="connsiteX10" fmla="*/ 5036791 w 9144000"/>
              <a:gd name="connsiteY10" fmla="*/ 1151631 h 5150352"/>
              <a:gd name="connsiteX11" fmla="*/ 5036791 w 9144000"/>
              <a:gd name="connsiteY11" fmla="*/ 2397890 h 5150352"/>
              <a:gd name="connsiteX12" fmla="*/ 4109774 w 9144000"/>
              <a:gd name="connsiteY12" fmla="*/ 2397890 h 5150352"/>
              <a:gd name="connsiteX13" fmla="*/ 4109774 w 9144000"/>
              <a:gd name="connsiteY13" fmla="*/ 4269891 h 5150352"/>
              <a:gd name="connsiteX14" fmla="*/ 5036791 w 9144000"/>
              <a:gd name="connsiteY14" fmla="*/ 4269891 h 5150352"/>
              <a:gd name="connsiteX15" fmla="*/ 5036791 w 9144000"/>
              <a:gd name="connsiteY15" fmla="*/ 5143500 h 5150352"/>
              <a:gd name="connsiteX16" fmla="*/ 1021076 w 9144000"/>
              <a:gd name="connsiteY16" fmla="*/ 5150352 h 5150352"/>
              <a:gd name="connsiteX17" fmla="*/ 0 w 9144000"/>
              <a:gd name="connsiteY17" fmla="*/ 0 h 5150352"/>
              <a:gd name="connsiteX0" fmla="*/ 0 w 8170894"/>
              <a:gd name="connsiteY0" fmla="*/ 0 h 5157205"/>
              <a:gd name="connsiteX1" fmla="*/ 8170894 w 8170894"/>
              <a:gd name="connsiteY1" fmla="*/ 6853 h 5157205"/>
              <a:gd name="connsiteX2" fmla="*/ 8170894 w 8170894"/>
              <a:gd name="connsiteY2" fmla="*/ 1481229 h 5157205"/>
              <a:gd name="connsiteX3" fmla="*/ 8159810 w 8170894"/>
              <a:gd name="connsiteY3" fmla="*/ 1467878 h 5157205"/>
              <a:gd name="connsiteX4" fmla="*/ 6387464 w 8170894"/>
              <a:gd name="connsiteY4" fmla="*/ 572058 h 5157205"/>
              <a:gd name="connsiteX5" fmla="*/ 6131013 w 8170894"/>
              <a:gd name="connsiteY5" fmla="*/ 559109 h 5157205"/>
              <a:gd name="connsiteX6" fmla="*/ 6131013 w 8170894"/>
              <a:gd name="connsiteY6" fmla="*/ 558788 h 5157205"/>
              <a:gd name="connsiteX7" fmla="*/ 6124677 w 8170894"/>
              <a:gd name="connsiteY7" fmla="*/ 558788 h 5157205"/>
              <a:gd name="connsiteX8" fmla="*/ 5301481 w 8170894"/>
              <a:gd name="connsiteY8" fmla="*/ 558788 h 5157205"/>
              <a:gd name="connsiteX9" fmla="*/ 5301481 w 8170894"/>
              <a:gd name="connsiteY9" fmla="*/ 1158484 h 5157205"/>
              <a:gd name="connsiteX10" fmla="*/ 4063685 w 8170894"/>
              <a:gd name="connsiteY10" fmla="*/ 1158484 h 5157205"/>
              <a:gd name="connsiteX11" fmla="*/ 4063685 w 8170894"/>
              <a:gd name="connsiteY11" fmla="*/ 2404743 h 5157205"/>
              <a:gd name="connsiteX12" fmla="*/ 3136668 w 8170894"/>
              <a:gd name="connsiteY12" fmla="*/ 2404743 h 5157205"/>
              <a:gd name="connsiteX13" fmla="*/ 3136668 w 8170894"/>
              <a:gd name="connsiteY13" fmla="*/ 4276744 h 5157205"/>
              <a:gd name="connsiteX14" fmla="*/ 4063685 w 8170894"/>
              <a:gd name="connsiteY14" fmla="*/ 4276744 h 5157205"/>
              <a:gd name="connsiteX15" fmla="*/ 4063685 w 8170894"/>
              <a:gd name="connsiteY15" fmla="*/ 5150353 h 5157205"/>
              <a:gd name="connsiteX16" fmla="*/ 47970 w 8170894"/>
              <a:gd name="connsiteY16" fmla="*/ 5157205 h 5157205"/>
              <a:gd name="connsiteX17" fmla="*/ 0 w 8170894"/>
              <a:gd name="connsiteY17" fmla="*/ 0 h 5157205"/>
              <a:gd name="connsiteX0" fmla="*/ 0 w 8170894"/>
              <a:gd name="connsiteY0" fmla="*/ 0 h 5150353"/>
              <a:gd name="connsiteX1" fmla="*/ 8170894 w 8170894"/>
              <a:gd name="connsiteY1" fmla="*/ 6853 h 5150353"/>
              <a:gd name="connsiteX2" fmla="*/ 8170894 w 8170894"/>
              <a:gd name="connsiteY2" fmla="*/ 1481229 h 5150353"/>
              <a:gd name="connsiteX3" fmla="*/ 8159810 w 8170894"/>
              <a:gd name="connsiteY3" fmla="*/ 1467878 h 5150353"/>
              <a:gd name="connsiteX4" fmla="*/ 6387464 w 8170894"/>
              <a:gd name="connsiteY4" fmla="*/ 572058 h 5150353"/>
              <a:gd name="connsiteX5" fmla="*/ 6131013 w 8170894"/>
              <a:gd name="connsiteY5" fmla="*/ 559109 h 5150353"/>
              <a:gd name="connsiteX6" fmla="*/ 6131013 w 8170894"/>
              <a:gd name="connsiteY6" fmla="*/ 558788 h 5150353"/>
              <a:gd name="connsiteX7" fmla="*/ 6124677 w 8170894"/>
              <a:gd name="connsiteY7" fmla="*/ 558788 h 5150353"/>
              <a:gd name="connsiteX8" fmla="*/ 5301481 w 8170894"/>
              <a:gd name="connsiteY8" fmla="*/ 558788 h 5150353"/>
              <a:gd name="connsiteX9" fmla="*/ 5301481 w 8170894"/>
              <a:gd name="connsiteY9" fmla="*/ 1158484 h 5150353"/>
              <a:gd name="connsiteX10" fmla="*/ 4063685 w 8170894"/>
              <a:gd name="connsiteY10" fmla="*/ 1158484 h 5150353"/>
              <a:gd name="connsiteX11" fmla="*/ 4063685 w 8170894"/>
              <a:gd name="connsiteY11" fmla="*/ 2404743 h 5150353"/>
              <a:gd name="connsiteX12" fmla="*/ 3136668 w 8170894"/>
              <a:gd name="connsiteY12" fmla="*/ 2404743 h 5150353"/>
              <a:gd name="connsiteX13" fmla="*/ 3136668 w 8170894"/>
              <a:gd name="connsiteY13" fmla="*/ 4276744 h 5150353"/>
              <a:gd name="connsiteX14" fmla="*/ 4063685 w 8170894"/>
              <a:gd name="connsiteY14" fmla="*/ 4276744 h 5150353"/>
              <a:gd name="connsiteX15" fmla="*/ 4063685 w 8170894"/>
              <a:gd name="connsiteY15" fmla="*/ 5150353 h 5150353"/>
              <a:gd name="connsiteX16" fmla="*/ 1377425 w 8170894"/>
              <a:gd name="connsiteY16" fmla="*/ 4794034 h 5150353"/>
              <a:gd name="connsiteX17" fmla="*/ 0 w 8170894"/>
              <a:gd name="connsiteY17" fmla="*/ 0 h 5150353"/>
              <a:gd name="connsiteX0" fmla="*/ 0 w 8170894"/>
              <a:gd name="connsiteY0" fmla="*/ 0 h 5170911"/>
              <a:gd name="connsiteX1" fmla="*/ 8170894 w 8170894"/>
              <a:gd name="connsiteY1" fmla="*/ 6853 h 5170911"/>
              <a:gd name="connsiteX2" fmla="*/ 8170894 w 8170894"/>
              <a:gd name="connsiteY2" fmla="*/ 1481229 h 5170911"/>
              <a:gd name="connsiteX3" fmla="*/ 8159810 w 8170894"/>
              <a:gd name="connsiteY3" fmla="*/ 1467878 h 5170911"/>
              <a:gd name="connsiteX4" fmla="*/ 6387464 w 8170894"/>
              <a:gd name="connsiteY4" fmla="*/ 572058 h 5170911"/>
              <a:gd name="connsiteX5" fmla="*/ 6131013 w 8170894"/>
              <a:gd name="connsiteY5" fmla="*/ 559109 h 5170911"/>
              <a:gd name="connsiteX6" fmla="*/ 6131013 w 8170894"/>
              <a:gd name="connsiteY6" fmla="*/ 558788 h 5170911"/>
              <a:gd name="connsiteX7" fmla="*/ 6124677 w 8170894"/>
              <a:gd name="connsiteY7" fmla="*/ 558788 h 5170911"/>
              <a:gd name="connsiteX8" fmla="*/ 5301481 w 8170894"/>
              <a:gd name="connsiteY8" fmla="*/ 558788 h 5170911"/>
              <a:gd name="connsiteX9" fmla="*/ 5301481 w 8170894"/>
              <a:gd name="connsiteY9" fmla="*/ 1158484 h 5170911"/>
              <a:gd name="connsiteX10" fmla="*/ 4063685 w 8170894"/>
              <a:gd name="connsiteY10" fmla="*/ 1158484 h 5170911"/>
              <a:gd name="connsiteX11" fmla="*/ 4063685 w 8170894"/>
              <a:gd name="connsiteY11" fmla="*/ 2404743 h 5170911"/>
              <a:gd name="connsiteX12" fmla="*/ 3136668 w 8170894"/>
              <a:gd name="connsiteY12" fmla="*/ 2404743 h 5170911"/>
              <a:gd name="connsiteX13" fmla="*/ 3136668 w 8170894"/>
              <a:gd name="connsiteY13" fmla="*/ 4276744 h 5170911"/>
              <a:gd name="connsiteX14" fmla="*/ 4063685 w 8170894"/>
              <a:gd name="connsiteY14" fmla="*/ 4276744 h 5170911"/>
              <a:gd name="connsiteX15" fmla="*/ 4063685 w 8170894"/>
              <a:gd name="connsiteY15" fmla="*/ 5150353 h 5170911"/>
              <a:gd name="connsiteX16" fmla="*/ 1295192 w 8170894"/>
              <a:gd name="connsiteY16" fmla="*/ 5170911 h 5170911"/>
              <a:gd name="connsiteX17" fmla="*/ 0 w 8170894"/>
              <a:gd name="connsiteY17" fmla="*/ 0 h 5170911"/>
              <a:gd name="connsiteX0" fmla="*/ 705843 w 6875702"/>
              <a:gd name="connsiteY0" fmla="*/ 363171 h 5164058"/>
              <a:gd name="connsiteX1" fmla="*/ 6875702 w 6875702"/>
              <a:gd name="connsiteY1" fmla="*/ 0 h 5164058"/>
              <a:gd name="connsiteX2" fmla="*/ 6875702 w 6875702"/>
              <a:gd name="connsiteY2" fmla="*/ 1474376 h 5164058"/>
              <a:gd name="connsiteX3" fmla="*/ 6864618 w 6875702"/>
              <a:gd name="connsiteY3" fmla="*/ 1461025 h 5164058"/>
              <a:gd name="connsiteX4" fmla="*/ 5092272 w 6875702"/>
              <a:gd name="connsiteY4" fmla="*/ 565205 h 5164058"/>
              <a:gd name="connsiteX5" fmla="*/ 4835821 w 6875702"/>
              <a:gd name="connsiteY5" fmla="*/ 552256 h 5164058"/>
              <a:gd name="connsiteX6" fmla="*/ 4835821 w 6875702"/>
              <a:gd name="connsiteY6" fmla="*/ 551935 h 5164058"/>
              <a:gd name="connsiteX7" fmla="*/ 4829485 w 6875702"/>
              <a:gd name="connsiteY7" fmla="*/ 551935 h 5164058"/>
              <a:gd name="connsiteX8" fmla="*/ 4006289 w 6875702"/>
              <a:gd name="connsiteY8" fmla="*/ 551935 h 5164058"/>
              <a:gd name="connsiteX9" fmla="*/ 4006289 w 6875702"/>
              <a:gd name="connsiteY9" fmla="*/ 1151631 h 5164058"/>
              <a:gd name="connsiteX10" fmla="*/ 2768493 w 6875702"/>
              <a:gd name="connsiteY10" fmla="*/ 1151631 h 5164058"/>
              <a:gd name="connsiteX11" fmla="*/ 2768493 w 6875702"/>
              <a:gd name="connsiteY11" fmla="*/ 2397890 h 5164058"/>
              <a:gd name="connsiteX12" fmla="*/ 1841476 w 6875702"/>
              <a:gd name="connsiteY12" fmla="*/ 2397890 h 5164058"/>
              <a:gd name="connsiteX13" fmla="*/ 1841476 w 6875702"/>
              <a:gd name="connsiteY13" fmla="*/ 4269891 h 5164058"/>
              <a:gd name="connsiteX14" fmla="*/ 2768493 w 6875702"/>
              <a:gd name="connsiteY14" fmla="*/ 4269891 h 5164058"/>
              <a:gd name="connsiteX15" fmla="*/ 2768493 w 6875702"/>
              <a:gd name="connsiteY15" fmla="*/ 5143500 h 5164058"/>
              <a:gd name="connsiteX16" fmla="*/ 0 w 6875702"/>
              <a:gd name="connsiteY16" fmla="*/ 5164058 h 5164058"/>
              <a:gd name="connsiteX17" fmla="*/ 705843 w 6875702"/>
              <a:gd name="connsiteY17" fmla="*/ 363171 h 5164058"/>
              <a:gd name="connsiteX0" fmla="*/ 0 w 6875704"/>
              <a:gd name="connsiteY0" fmla="*/ 0 h 5164059"/>
              <a:gd name="connsiteX1" fmla="*/ 6875704 w 6875704"/>
              <a:gd name="connsiteY1" fmla="*/ 1 h 5164059"/>
              <a:gd name="connsiteX2" fmla="*/ 6875704 w 6875704"/>
              <a:gd name="connsiteY2" fmla="*/ 1474377 h 5164059"/>
              <a:gd name="connsiteX3" fmla="*/ 6864620 w 6875704"/>
              <a:gd name="connsiteY3" fmla="*/ 1461026 h 5164059"/>
              <a:gd name="connsiteX4" fmla="*/ 5092274 w 6875704"/>
              <a:gd name="connsiteY4" fmla="*/ 565206 h 5164059"/>
              <a:gd name="connsiteX5" fmla="*/ 4835823 w 6875704"/>
              <a:gd name="connsiteY5" fmla="*/ 552257 h 5164059"/>
              <a:gd name="connsiteX6" fmla="*/ 4835823 w 6875704"/>
              <a:gd name="connsiteY6" fmla="*/ 551936 h 5164059"/>
              <a:gd name="connsiteX7" fmla="*/ 4829487 w 6875704"/>
              <a:gd name="connsiteY7" fmla="*/ 551936 h 5164059"/>
              <a:gd name="connsiteX8" fmla="*/ 4006291 w 6875704"/>
              <a:gd name="connsiteY8" fmla="*/ 551936 h 5164059"/>
              <a:gd name="connsiteX9" fmla="*/ 4006291 w 6875704"/>
              <a:gd name="connsiteY9" fmla="*/ 1151632 h 5164059"/>
              <a:gd name="connsiteX10" fmla="*/ 2768495 w 6875704"/>
              <a:gd name="connsiteY10" fmla="*/ 1151632 h 5164059"/>
              <a:gd name="connsiteX11" fmla="*/ 2768495 w 6875704"/>
              <a:gd name="connsiteY11" fmla="*/ 2397891 h 5164059"/>
              <a:gd name="connsiteX12" fmla="*/ 1841478 w 6875704"/>
              <a:gd name="connsiteY12" fmla="*/ 2397891 h 5164059"/>
              <a:gd name="connsiteX13" fmla="*/ 1841478 w 6875704"/>
              <a:gd name="connsiteY13" fmla="*/ 4269892 h 5164059"/>
              <a:gd name="connsiteX14" fmla="*/ 2768495 w 6875704"/>
              <a:gd name="connsiteY14" fmla="*/ 4269892 h 5164059"/>
              <a:gd name="connsiteX15" fmla="*/ 2768495 w 6875704"/>
              <a:gd name="connsiteY15" fmla="*/ 5143501 h 5164059"/>
              <a:gd name="connsiteX16" fmla="*/ 2 w 6875704"/>
              <a:gd name="connsiteY16" fmla="*/ 5164059 h 5164059"/>
              <a:gd name="connsiteX17" fmla="*/ 0 w 6875704"/>
              <a:gd name="connsiteY17" fmla="*/ 0 h 5164059"/>
              <a:gd name="connsiteX0" fmla="*/ 0 w 6875704"/>
              <a:gd name="connsiteY0" fmla="*/ 0 h 5143501"/>
              <a:gd name="connsiteX1" fmla="*/ 6875704 w 6875704"/>
              <a:gd name="connsiteY1" fmla="*/ 1 h 5143501"/>
              <a:gd name="connsiteX2" fmla="*/ 6875704 w 6875704"/>
              <a:gd name="connsiteY2" fmla="*/ 1474377 h 5143501"/>
              <a:gd name="connsiteX3" fmla="*/ 6864620 w 6875704"/>
              <a:gd name="connsiteY3" fmla="*/ 1461026 h 5143501"/>
              <a:gd name="connsiteX4" fmla="*/ 5092274 w 6875704"/>
              <a:gd name="connsiteY4" fmla="*/ 565206 h 5143501"/>
              <a:gd name="connsiteX5" fmla="*/ 4835823 w 6875704"/>
              <a:gd name="connsiteY5" fmla="*/ 552257 h 5143501"/>
              <a:gd name="connsiteX6" fmla="*/ 4835823 w 6875704"/>
              <a:gd name="connsiteY6" fmla="*/ 551936 h 5143501"/>
              <a:gd name="connsiteX7" fmla="*/ 4829487 w 6875704"/>
              <a:gd name="connsiteY7" fmla="*/ 551936 h 5143501"/>
              <a:gd name="connsiteX8" fmla="*/ 4006291 w 6875704"/>
              <a:gd name="connsiteY8" fmla="*/ 551936 h 5143501"/>
              <a:gd name="connsiteX9" fmla="*/ 4006291 w 6875704"/>
              <a:gd name="connsiteY9" fmla="*/ 1151632 h 5143501"/>
              <a:gd name="connsiteX10" fmla="*/ 2768495 w 6875704"/>
              <a:gd name="connsiteY10" fmla="*/ 1151632 h 5143501"/>
              <a:gd name="connsiteX11" fmla="*/ 2768495 w 6875704"/>
              <a:gd name="connsiteY11" fmla="*/ 2397891 h 5143501"/>
              <a:gd name="connsiteX12" fmla="*/ 1841478 w 6875704"/>
              <a:gd name="connsiteY12" fmla="*/ 2397891 h 5143501"/>
              <a:gd name="connsiteX13" fmla="*/ 1841478 w 6875704"/>
              <a:gd name="connsiteY13" fmla="*/ 4269892 h 5143501"/>
              <a:gd name="connsiteX14" fmla="*/ 2768495 w 6875704"/>
              <a:gd name="connsiteY14" fmla="*/ 4269892 h 5143501"/>
              <a:gd name="connsiteX15" fmla="*/ 2768495 w 6875704"/>
              <a:gd name="connsiteY15" fmla="*/ 5143501 h 5143501"/>
              <a:gd name="connsiteX16" fmla="*/ 397468 w 6875704"/>
              <a:gd name="connsiteY16" fmla="*/ 4437716 h 5143501"/>
              <a:gd name="connsiteX17" fmla="*/ 0 w 6875704"/>
              <a:gd name="connsiteY17" fmla="*/ 0 h 5143501"/>
              <a:gd name="connsiteX0" fmla="*/ 0 w 6875704"/>
              <a:gd name="connsiteY0" fmla="*/ 0 h 5143503"/>
              <a:gd name="connsiteX1" fmla="*/ 6875704 w 6875704"/>
              <a:gd name="connsiteY1" fmla="*/ 1 h 5143503"/>
              <a:gd name="connsiteX2" fmla="*/ 6875704 w 6875704"/>
              <a:gd name="connsiteY2" fmla="*/ 1474377 h 5143503"/>
              <a:gd name="connsiteX3" fmla="*/ 6864620 w 6875704"/>
              <a:gd name="connsiteY3" fmla="*/ 1461026 h 5143503"/>
              <a:gd name="connsiteX4" fmla="*/ 5092274 w 6875704"/>
              <a:gd name="connsiteY4" fmla="*/ 565206 h 5143503"/>
              <a:gd name="connsiteX5" fmla="*/ 4835823 w 6875704"/>
              <a:gd name="connsiteY5" fmla="*/ 552257 h 5143503"/>
              <a:gd name="connsiteX6" fmla="*/ 4835823 w 6875704"/>
              <a:gd name="connsiteY6" fmla="*/ 551936 h 5143503"/>
              <a:gd name="connsiteX7" fmla="*/ 4829487 w 6875704"/>
              <a:gd name="connsiteY7" fmla="*/ 551936 h 5143503"/>
              <a:gd name="connsiteX8" fmla="*/ 4006291 w 6875704"/>
              <a:gd name="connsiteY8" fmla="*/ 551936 h 5143503"/>
              <a:gd name="connsiteX9" fmla="*/ 4006291 w 6875704"/>
              <a:gd name="connsiteY9" fmla="*/ 1151632 h 5143503"/>
              <a:gd name="connsiteX10" fmla="*/ 2768495 w 6875704"/>
              <a:gd name="connsiteY10" fmla="*/ 1151632 h 5143503"/>
              <a:gd name="connsiteX11" fmla="*/ 2768495 w 6875704"/>
              <a:gd name="connsiteY11" fmla="*/ 2397891 h 5143503"/>
              <a:gd name="connsiteX12" fmla="*/ 1841478 w 6875704"/>
              <a:gd name="connsiteY12" fmla="*/ 2397891 h 5143503"/>
              <a:gd name="connsiteX13" fmla="*/ 1841478 w 6875704"/>
              <a:gd name="connsiteY13" fmla="*/ 4269892 h 5143503"/>
              <a:gd name="connsiteX14" fmla="*/ 2768495 w 6875704"/>
              <a:gd name="connsiteY14" fmla="*/ 4269892 h 5143503"/>
              <a:gd name="connsiteX15" fmla="*/ 2768495 w 6875704"/>
              <a:gd name="connsiteY15" fmla="*/ 5143501 h 5143503"/>
              <a:gd name="connsiteX16" fmla="*/ 6855 w 6875704"/>
              <a:gd name="connsiteY16" fmla="*/ 5143503 h 5143503"/>
              <a:gd name="connsiteX17" fmla="*/ 0 w 6875704"/>
              <a:gd name="connsiteY17" fmla="*/ 0 h 514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75704" h="5143503">
                <a:moveTo>
                  <a:pt x="0" y="0"/>
                </a:moveTo>
                <a:lnTo>
                  <a:pt x="6875704" y="1"/>
                </a:lnTo>
                <a:lnTo>
                  <a:pt x="6875704" y="1474377"/>
                </a:lnTo>
                <a:lnTo>
                  <a:pt x="6864620" y="1461026"/>
                </a:lnTo>
                <a:cubicBezTo>
                  <a:pt x="6416218" y="967674"/>
                  <a:pt x="5792708" y="636339"/>
                  <a:pt x="5092274" y="565206"/>
                </a:cubicBezTo>
                <a:lnTo>
                  <a:pt x="4835823" y="552257"/>
                </a:lnTo>
                <a:lnTo>
                  <a:pt x="4835823" y="551936"/>
                </a:lnTo>
                <a:lnTo>
                  <a:pt x="4829487" y="551936"/>
                </a:lnTo>
                <a:lnTo>
                  <a:pt x="4006291" y="551936"/>
                </a:lnTo>
                <a:lnTo>
                  <a:pt x="4006291" y="1151632"/>
                </a:lnTo>
                <a:lnTo>
                  <a:pt x="2768495" y="1151632"/>
                </a:lnTo>
                <a:lnTo>
                  <a:pt x="2768495" y="2397891"/>
                </a:lnTo>
                <a:lnTo>
                  <a:pt x="1841478" y="2397891"/>
                </a:lnTo>
                <a:lnTo>
                  <a:pt x="1841478" y="4269892"/>
                </a:lnTo>
                <a:lnTo>
                  <a:pt x="2768495" y="4269892"/>
                </a:lnTo>
                <a:lnTo>
                  <a:pt x="2768495" y="5143501"/>
                </a:lnTo>
                <a:lnTo>
                  <a:pt x="6855" y="5143503"/>
                </a:lnTo>
                <a:cubicBezTo>
                  <a:pt x="6855" y="3429003"/>
                  <a:pt x="0" y="1714500"/>
                  <a:pt x="0" y="0"/>
                </a:cubicBezTo>
                <a:close/>
              </a:path>
            </a:pathLst>
          </a:custGeom>
          <a:solidFill>
            <a:schemeClr val="tx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dirty="0"/>
              <a: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noChangeAspect="1"/>
          </p:cNvSpPr>
          <p:nvPr>
            <p:ph type="ctrTitle"/>
          </p:nvPr>
        </p:nvSpPr>
        <p:spPr>
          <a:xfrm>
            <a:off x="575799" y="2390751"/>
            <a:ext cx="5446866" cy="1239656"/>
          </a:xfrm>
        </p:spPr>
        <p:txBody>
          <a:bodyPr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3621241"/>
            <a:ext cx="5446866" cy="430887"/>
          </a:xfrm>
        </p:spPr>
        <p:txBody>
          <a:bodyPr lIns="0">
            <a:sp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64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a:spLocks noChangeAspect="1"/>
          </p:cNvSpPr>
          <p:nvPr userDrawn="1"/>
        </p:nvSpPr>
        <p:spPr>
          <a:xfrm>
            <a:off x="3033534" y="1285162"/>
            <a:ext cx="6110466" cy="5572838"/>
          </a:xfrm>
          <a:custGeom>
            <a:avLst/>
            <a:gdLst>
              <a:gd name="connsiteX0" fmla="*/ 2164813 w 5034225"/>
              <a:gd name="connsiteY0" fmla="*/ 0 h 4591565"/>
              <a:gd name="connsiteX1" fmla="*/ 2988009 w 5034225"/>
              <a:gd name="connsiteY1" fmla="*/ 0 h 4591565"/>
              <a:gd name="connsiteX2" fmla="*/ 2994345 w 5034225"/>
              <a:gd name="connsiteY2" fmla="*/ 0 h 4591565"/>
              <a:gd name="connsiteX3" fmla="*/ 2994345 w 5034225"/>
              <a:gd name="connsiteY3" fmla="*/ 321 h 4591565"/>
              <a:gd name="connsiteX4" fmla="*/ 3250796 w 5034225"/>
              <a:gd name="connsiteY4" fmla="*/ 13270 h 4591565"/>
              <a:gd name="connsiteX5" fmla="*/ 5023142 w 5034225"/>
              <a:gd name="connsiteY5" fmla="*/ 909090 h 4591565"/>
              <a:gd name="connsiteX6" fmla="*/ 5034225 w 5034225"/>
              <a:gd name="connsiteY6" fmla="*/ 922439 h 4591565"/>
              <a:gd name="connsiteX7" fmla="*/ 5034225 w 5034225"/>
              <a:gd name="connsiteY7" fmla="*/ 4591565 h 4591565"/>
              <a:gd name="connsiteX8" fmla="*/ 927017 w 5034225"/>
              <a:gd name="connsiteY8" fmla="*/ 4591565 h 4591565"/>
              <a:gd name="connsiteX9" fmla="*/ 927017 w 5034225"/>
              <a:gd name="connsiteY9" fmla="*/ 3717956 h 4591565"/>
              <a:gd name="connsiteX10" fmla="*/ 0 w 5034225"/>
              <a:gd name="connsiteY10" fmla="*/ 3717956 h 4591565"/>
              <a:gd name="connsiteX11" fmla="*/ 0 w 5034225"/>
              <a:gd name="connsiteY11" fmla="*/ 1845955 h 4591565"/>
              <a:gd name="connsiteX12" fmla="*/ 927017 w 5034225"/>
              <a:gd name="connsiteY12" fmla="*/ 1845955 h 4591565"/>
              <a:gd name="connsiteX13" fmla="*/ 927017 w 5034225"/>
              <a:gd name="connsiteY13" fmla="*/ 599697 h 4591565"/>
              <a:gd name="connsiteX14" fmla="*/ 2164813 w 5034225"/>
              <a:gd name="connsiteY14" fmla="*/ 599697 h 459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4225" h="4591565">
                <a:moveTo>
                  <a:pt x="2164813" y="0"/>
                </a:moveTo>
                <a:lnTo>
                  <a:pt x="2988009" y="0"/>
                </a:lnTo>
                <a:lnTo>
                  <a:pt x="2994345" y="0"/>
                </a:lnTo>
                <a:lnTo>
                  <a:pt x="2994345" y="321"/>
                </a:lnTo>
                <a:lnTo>
                  <a:pt x="3250796" y="13270"/>
                </a:lnTo>
                <a:cubicBezTo>
                  <a:pt x="3951230" y="84403"/>
                  <a:pt x="4574740" y="415738"/>
                  <a:pt x="5023142" y="909090"/>
                </a:cubicBezTo>
                <a:lnTo>
                  <a:pt x="5034225" y="922439"/>
                </a:lnTo>
                <a:lnTo>
                  <a:pt x="5034225" y="4591565"/>
                </a:lnTo>
                <a:lnTo>
                  <a:pt x="927017" y="4591565"/>
                </a:lnTo>
                <a:lnTo>
                  <a:pt x="927017" y="3717956"/>
                </a:lnTo>
                <a:lnTo>
                  <a:pt x="0" y="3717956"/>
                </a:lnTo>
                <a:lnTo>
                  <a:pt x="0" y="1845955"/>
                </a:lnTo>
                <a:lnTo>
                  <a:pt x="927017" y="1845955"/>
                </a:lnTo>
                <a:lnTo>
                  <a:pt x="927017" y="599697"/>
                </a:lnTo>
                <a:lnTo>
                  <a:pt x="2164813" y="599697"/>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pic>
        <p:nvPicPr>
          <p:cNvPr id="9" name="Picture 7"/>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noChangeAspect="1"/>
          </p:cNvSpPr>
          <p:nvPr>
            <p:ph type="ctrTitle"/>
          </p:nvPr>
        </p:nvSpPr>
        <p:spPr>
          <a:xfrm>
            <a:off x="575799" y="2390751"/>
            <a:ext cx="5446866" cy="1239656"/>
          </a:xfrm>
        </p:spPr>
        <p:txBody>
          <a:bodyPr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3621241"/>
            <a:ext cx="5446866" cy="430887"/>
          </a:xfrm>
        </p:spPr>
        <p:txBody>
          <a:bodyPr lIns="0">
            <a:sp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2280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9" name="Picture 6"/>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a:stretch/>
        </p:blipFill>
        <p:spPr bwMode="auto">
          <a:xfrm>
            <a:off x="1" y="-1"/>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1219200" y="-3115733"/>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dirty="0"/>
          </a:p>
        </p:txBody>
      </p:sp>
      <p:sp>
        <p:nvSpPr>
          <p:cNvPr id="8" name="TextBox 10"/>
          <p:cNvSpPr txBox="1">
            <a:spLocks noChangeArrowheads="1"/>
          </p:cNvSpPr>
          <p:nvPr/>
        </p:nvSpPr>
        <p:spPr bwMode="auto">
          <a:xfrm>
            <a:off x="2508250" y="-2194984"/>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dirty="0"/>
          </a:p>
        </p:txBody>
      </p:sp>
      <p:sp>
        <p:nvSpPr>
          <p:cNvPr id="11" name="Freeform 10"/>
          <p:cNvSpPr>
            <a:spLocks noChangeAspect="1"/>
          </p:cNvSpPr>
          <p:nvPr userDrawn="1"/>
        </p:nvSpPr>
        <p:spPr>
          <a:xfrm>
            <a:off x="4835525" y="3943350"/>
            <a:ext cx="4308475" cy="2914650"/>
          </a:xfrm>
          <a:custGeom>
            <a:avLst/>
            <a:gdLst>
              <a:gd name="connsiteX0" fmla="*/ 2018819 w 4309142"/>
              <a:gd name="connsiteY0" fmla="*/ 0 h 2915166"/>
              <a:gd name="connsiteX1" fmla="*/ 2786498 w 4309142"/>
              <a:gd name="connsiteY1" fmla="*/ 0 h 2915166"/>
              <a:gd name="connsiteX2" fmla="*/ 2792408 w 4309142"/>
              <a:gd name="connsiteY2" fmla="*/ 0 h 2915166"/>
              <a:gd name="connsiteX3" fmla="*/ 2792408 w 4309142"/>
              <a:gd name="connsiteY3" fmla="*/ 299 h 2915166"/>
              <a:gd name="connsiteX4" fmla="*/ 3031563 w 4309142"/>
              <a:gd name="connsiteY4" fmla="*/ 12375 h 2915166"/>
              <a:gd name="connsiteX5" fmla="*/ 4149887 w 4309142"/>
              <a:gd name="connsiteY5" fmla="*/ 398761 h 2915166"/>
              <a:gd name="connsiteX6" fmla="*/ 4309142 w 4309142"/>
              <a:gd name="connsiteY6" fmla="*/ 509857 h 2915166"/>
              <a:gd name="connsiteX7" fmla="*/ 4309142 w 4309142"/>
              <a:gd name="connsiteY7" fmla="*/ 2915166 h 2915166"/>
              <a:gd name="connsiteX8" fmla="*/ 0 w 4309142"/>
              <a:gd name="connsiteY8" fmla="*/ 2915166 h 2915166"/>
              <a:gd name="connsiteX9" fmla="*/ 0 w 4309142"/>
              <a:gd name="connsiteY9" fmla="*/ 1721465 h 2915166"/>
              <a:gd name="connsiteX10" fmla="*/ 864498 w 4309142"/>
              <a:gd name="connsiteY10" fmla="*/ 1721465 h 2915166"/>
              <a:gd name="connsiteX11" fmla="*/ 864498 w 4309142"/>
              <a:gd name="connsiteY11" fmla="*/ 559253 h 2915166"/>
              <a:gd name="connsiteX12" fmla="*/ 2018819 w 4309142"/>
              <a:gd name="connsiteY12" fmla="*/ 559253 h 29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9142" h="2915166">
                <a:moveTo>
                  <a:pt x="2018819" y="0"/>
                </a:moveTo>
                <a:lnTo>
                  <a:pt x="2786498" y="0"/>
                </a:lnTo>
                <a:lnTo>
                  <a:pt x="2792408" y="0"/>
                </a:lnTo>
                <a:lnTo>
                  <a:pt x="2792408" y="299"/>
                </a:lnTo>
                <a:lnTo>
                  <a:pt x="3031563" y="12375"/>
                </a:lnTo>
                <a:cubicBezTo>
                  <a:pt x="3439811" y="53835"/>
                  <a:pt x="3820037" y="190082"/>
                  <a:pt x="4149887" y="398761"/>
                </a:cubicBezTo>
                <a:lnTo>
                  <a:pt x="4309142" y="509857"/>
                </a:lnTo>
                <a:lnTo>
                  <a:pt x="4309142" y="2915166"/>
                </a:lnTo>
                <a:lnTo>
                  <a:pt x="0" y="2915166"/>
                </a:lnTo>
                <a:lnTo>
                  <a:pt x="0" y="1721465"/>
                </a:lnTo>
                <a:lnTo>
                  <a:pt x="864498" y="1721465"/>
                </a:lnTo>
                <a:lnTo>
                  <a:pt x="864498" y="559253"/>
                </a:lnTo>
                <a:lnTo>
                  <a:pt x="2018819" y="559253"/>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pic>
        <p:nvPicPr>
          <p:cNvPr id="12" name="Picture 8"/>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noChangeAspect="1"/>
          </p:cNvSpPr>
          <p:nvPr>
            <p:ph type="ctrTitle"/>
          </p:nvPr>
        </p:nvSpPr>
        <p:spPr>
          <a:xfrm>
            <a:off x="575799" y="2390751"/>
            <a:ext cx="5446866" cy="1239656"/>
          </a:xfrm>
        </p:spPr>
        <p:txBody>
          <a:bodyPr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3621241"/>
            <a:ext cx="5446866" cy="430887"/>
          </a:xfrm>
        </p:spPr>
        <p:txBody>
          <a:bodyPr lIns="0">
            <a:sp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708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685800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7" name="Freeform 6"/>
          <p:cNvSpPr>
            <a:spLocks noChangeAspect="1"/>
          </p:cNvSpPr>
          <p:nvPr userDrawn="1"/>
        </p:nvSpPr>
        <p:spPr>
          <a:xfrm>
            <a:off x="4502150" y="0"/>
            <a:ext cx="4641850" cy="4078288"/>
          </a:xfrm>
          <a:custGeom>
            <a:avLst/>
            <a:gdLst>
              <a:gd name="connsiteX0" fmla="*/ 901866 w 4641629"/>
              <a:gd name="connsiteY0" fmla="*/ 0 h 4077863"/>
              <a:gd name="connsiteX1" fmla="*/ 4641629 w 4641629"/>
              <a:gd name="connsiteY1" fmla="*/ 0 h 4077863"/>
              <a:gd name="connsiteX2" fmla="*/ 4641629 w 4641629"/>
              <a:gd name="connsiteY2" fmla="*/ 3424183 h 4077863"/>
              <a:gd name="connsiteX3" fmla="*/ 4529237 w 4641629"/>
              <a:gd name="connsiteY3" fmla="*/ 3518637 h 4077863"/>
              <a:gd name="connsiteX4" fmla="*/ 3162602 w 4641629"/>
              <a:gd name="connsiteY4" fmla="*/ 4061224 h 4077863"/>
              <a:gd name="connsiteX5" fmla="*/ 2913108 w 4641629"/>
              <a:gd name="connsiteY5" fmla="*/ 4073823 h 4077863"/>
              <a:gd name="connsiteX6" fmla="*/ 2913108 w 4641629"/>
              <a:gd name="connsiteY6" fmla="*/ 4077863 h 4077863"/>
              <a:gd name="connsiteX7" fmla="*/ 2106082 w 4641629"/>
              <a:gd name="connsiteY7" fmla="*/ 4077863 h 4077863"/>
              <a:gd name="connsiteX8" fmla="*/ 2106082 w 4641629"/>
              <a:gd name="connsiteY8" fmla="*/ 3500328 h 4077863"/>
              <a:gd name="connsiteX9" fmla="*/ 901866 w 4641629"/>
              <a:gd name="connsiteY9" fmla="*/ 3500328 h 4077863"/>
              <a:gd name="connsiteX10" fmla="*/ 901866 w 4641629"/>
              <a:gd name="connsiteY10" fmla="*/ 2287880 h 4077863"/>
              <a:gd name="connsiteX11" fmla="*/ 0 w 4641629"/>
              <a:gd name="connsiteY11" fmla="*/ 2287880 h 4077863"/>
              <a:gd name="connsiteX12" fmla="*/ 0 w 4641629"/>
              <a:gd name="connsiteY12" fmla="*/ 466666 h 4077863"/>
              <a:gd name="connsiteX13" fmla="*/ 901866 w 4641629"/>
              <a:gd name="connsiteY13" fmla="*/ 466666 h 407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1629" h="4077863">
                <a:moveTo>
                  <a:pt x="901866" y="0"/>
                </a:moveTo>
                <a:lnTo>
                  <a:pt x="4641629" y="0"/>
                </a:lnTo>
                <a:lnTo>
                  <a:pt x="4641629" y="3424183"/>
                </a:lnTo>
                <a:lnTo>
                  <a:pt x="4529237" y="3518637"/>
                </a:lnTo>
                <a:cubicBezTo>
                  <a:pt x="4142653" y="3815027"/>
                  <a:pt x="3673676" y="4009322"/>
                  <a:pt x="3162602" y="4061224"/>
                </a:cubicBezTo>
                <a:lnTo>
                  <a:pt x="2913108" y="4073823"/>
                </a:lnTo>
                <a:lnTo>
                  <a:pt x="2913108" y="4077863"/>
                </a:lnTo>
                <a:lnTo>
                  <a:pt x="2106082" y="4077863"/>
                </a:lnTo>
                <a:lnTo>
                  <a:pt x="2106082" y="3500328"/>
                </a:lnTo>
                <a:lnTo>
                  <a:pt x="901866" y="3500328"/>
                </a:lnTo>
                <a:lnTo>
                  <a:pt x="901866" y="2287880"/>
                </a:lnTo>
                <a:lnTo>
                  <a:pt x="0" y="2287880"/>
                </a:lnTo>
                <a:lnTo>
                  <a:pt x="0" y="466666"/>
                </a:lnTo>
                <a:lnTo>
                  <a:pt x="901866" y="466666"/>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sp>
        <p:nvSpPr>
          <p:cNvPr id="2" name="Title 1"/>
          <p:cNvSpPr>
            <a:spLocks noGrp="1" noChangeAspect="1"/>
          </p:cNvSpPr>
          <p:nvPr>
            <p:ph type="ctrTitle"/>
          </p:nvPr>
        </p:nvSpPr>
        <p:spPr>
          <a:xfrm>
            <a:off x="575800" y="3059241"/>
            <a:ext cx="3926571" cy="1803913"/>
          </a:xfrm>
          <a:noFill/>
        </p:spPr>
        <p:txBody>
          <a:bodyPr wrap="square"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799" y="4853987"/>
            <a:ext cx="5477200" cy="1301795"/>
          </a:xfrm>
        </p:spPr>
        <p:txBody>
          <a:bodyPr lIns="0">
            <a:norm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62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6858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1" name="Freeform 10"/>
          <p:cNvSpPr>
            <a:spLocks noChangeAspect="1"/>
          </p:cNvSpPr>
          <p:nvPr userDrawn="1"/>
        </p:nvSpPr>
        <p:spPr>
          <a:xfrm>
            <a:off x="3033534" y="1285162"/>
            <a:ext cx="6110466" cy="5572838"/>
          </a:xfrm>
          <a:custGeom>
            <a:avLst/>
            <a:gdLst>
              <a:gd name="connsiteX0" fmla="*/ 2164813 w 5034225"/>
              <a:gd name="connsiteY0" fmla="*/ 0 h 4591565"/>
              <a:gd name="connsiteX1" fmla="*/ 2988009 w 5034225"/>
              <a:gd name="connsiteY1" fmla="*/ 0 h 4591565"/>
              <a:gd name="connsiteX2" fmla="*/ 2994345 w 5034225"/>
              <a:gd name="connsiteY2" fmla="*/ 0 h 4591565"/>
              <a:gd name="connsiteX3" fmla="*/ 2994345 w 5034225"/>
              <a:gd name="connsiteY3" fmla="*/ 321 h 4591565"/>
              <a:gd name="connsiteX4" fmla="*/ 3250796 w 5034225"/>
              <a:gd name="connsiteY4" fmla="*/ 13270 h 4591565"/>
              <a:gd name="connsiteX5" fmla="*/ 5023142 w 5034225"/>
              <a:gd name="connsiteY5" fmla="*/ 909090 h 4591565"/>
              <a:gd name="connsiteX6" fmla="*/ 5034225 w 5034225"/>
              <a:gd name="connsiteY6" fmla="*/ 922439 h 4591565"/>
              <a:gd name="connsiteX7" fmla="*/ 5034225 w 5034225"/>
              <a:gd name="connsiteY7" fmla="*/ 4591565 h 4591565"/>
              <a:gd name="connsiteX8" fmla="*/ 927017 w 5034225"/>
              <a:gd name="connsiteY8" fmla="*/ 4591565 h 4591565"/>
              <a:gd name="connsiteX9" fmla="*/ 927017 w 5034225"/>
              <a:gd name="connsiteY9" fmla="*/ 3717956 h 4591565"/>
              <a:gd name="connsiteX10" fmla="*/ 0 w 5034225"/>
              <a:gd name="connsiteY10" fmla="*/ 3717956 h 4591565"/>
              <a:gd name="connsiteX11" fmla="*/ 0 w 5034225"/>
              <a:gd name="connsiteY11" fmla="*/ 1845955 h 4591565"/>
              <a:gd name="connsiteX12" fmla="*/ 927017 w 5034225"/>
              <a:gd name="connsiteY12" fmla="*/ 1845955 h 4591565"/>
              <a:gd name="connsiteX13" fmla="*/ 927017 w 5034225"/>
              <a:gd name="connsiteY13" fmla="*/ 599697 h 4591565"/>
              <a:gd name="connsiteX14" fmla="*/ 2164813 w 5034225"/>
              <a:gd name="connsiteY14" fmla="*/ 599697 h 459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4225" h="4591565">
                <a:moveTo>
                  <a:pt x="2164813" y="0"/>
                </a:moveTo>
                <a:lnTo>
                  <a:pt x="2988009" y="0"/>
                </a:lnTo>
                <a:lnTo>
                  <a:pt x="2994345" y="0"/>
                </a:lnTo>
                <a:lnTo>
                  <a:pt x="2994345" y="321"/>
                </a:lnTo>
                <a:lnTo>
                  <a:pt x="3250796" y="13270"/>
                </a:lnTo>
                <a:cubicBezTo>
                  <a:pt x="3951230" y="84403"/>
                  <a:pt x="4574740" y="415738"/>
                  <a:pt x="5023142" y="909090"/>
                </a:cubicBezTo>
                <a:lnTo>
                  <a:pt x="5034225" y="922439"/>
                </a:lnTo>
                <a:lnTo>
                  <a:pt x="5034225" y="4591565"/>
                </a:lnTo>
                <a:lnTo>
                  <a:pt x="927017" y="4591565"/>
                </a:lnTo>
                <a:lnTo>
                  <a:pt x="927017" y="3717956"/>
                </a:lnTo>
                <a:lnTo>
                  <a:pt x="0" y="3717956"/>
                </a:lnTo>
                <a:lnTo>
                  <a:pt x="0" y="1845955"/>
                </a:lnTo>
                <a:lnTo>
                  <a:pt x="927017" y="1845955"/>
                </a:lnTo>
                <a:lnTo>
                  <a:pt x="927017" y="599697"/>
                </a:lnTo>
                <a:lnTo>
                  <a:pt x="2164813" y="599697"/>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sp>
        <p:nvSpPr>
          <p:cNvPr id="2" name="Title 1"/>
          <p:cNvSpPr>
            <a:spLocks noGrp="1" noChangeAspect="1"/>
          </p:cNvSpPr>
          <p:nvPr>
            <p:ph type="ctrTitle"/>
          </p:nvPr>
        </p:nvSpPr>
        <p:spPr>
          <a:xfrm>
            <a:off x="575800" y="2742965"/>
            <a:ext cx="4321321" cy="1239656"/>
          </a:xfrm>
        </p:spPr>
        <p:txBody>
          <a:bodyPr wrap="square" lIns="0" anchor="b">
            <a:spAutoFit/>
          </a:bodyPr>
          <a:lstStyle>
            <a:lvl1pPr algn="l">
              <a:lnSpc>
                <a:spcPts val="4400"/>
              </a:lnSpc>
              <a:defRPr sz="4400" baseline="0">
                <a:solidFill>
                  <a:schemeClr val="bg1"/>
                </a:solidFill>
              </a:defRPr>
            </a:lvl1pPr>
          </a:lstStyle>
          <a:p>
            <a:r>
              <a:rPr lang="en-US"/>
              <a:t>Click to edit Master title style</a:t>
            </a:r>
            <a:endParaRPr lang="en-US" dirty="0"/>
          </a:p>
        </p:txBody>
      </p:sp>
      <p:sp>
        <p:nvSpPr>
          <p:cNvPr id="3" name="Subtitle 2"/>
          <p:cNvSpPr>
            <a:spLocks noGrp="1" noChangeAspect="1"/>
          </p:cNvSpPr>
          <p:nvPr>
            <p:ph type="subTitle" idx="1"/>
          </p:nvPr>
        </p:nvSpPr>
        <p:spPr>
          <a:xfrm>
            <a:off x="575800" y="3973453"/>
            <a:ext cx="4321321" cy="1301795"/>
          </a:xfrm>
        </p:spPr>
        <p:txBody>
          <a:bodyPr lIns="0">
            <a:normAutofit/>
          </a:bodyPr>
          <a:lstStyle>
            <a:lvl1pPr marL="0" indent="0" algn="l">
              <a:buNone/>
              <a:defRPr sz="2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4738" y="5978904"/>
            <a:ext cx="12715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20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7133"/>
            <a:ext cx="8229600" cy="872067"/>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1"/>
            <a:r>
              <a:rPr lang="en-AU"/>
              <a:t>Second level</a:t>
            </a:r>
          </a:p>
          <a:p>
            <a:pPr lvl="2"/>
            <a:r>
              <a:rPr lang="en-AU"/>
              <a:t>Third level</a:t>
            </a:r>
          </a:p>
          <a:p>
            <a:pPr lvl="3"/>
            <a:r>
              <a:rPr lang="en-AU"/>
              <a:t>Fourth level</a:t>
            </a:r>
          </a:p>
        </p:txBody>
      </p:sp>
      <p:sp>
        <p:nvSpPr>
          <p:cNvPr id="7" name="Freeform 6"/>
          <p:cNvSpPr>
            <a:spLocks noChangeAspect="1"/>
          </p:cNvSpPr>
          <p:nvPr/>
        </p:nvSpPr>
        <p:spPr>
          <a:xfrm>
            <a:off x="7750175" y="0"/>
            <a:ext cx="1393825" cy="1106488"/>
          </a:xfrm>
          <a:custGeom>
            <a:avLst/>
            <a:gdLst>
              <a:gd name="connsiteX0" fmla="*/ 0 w 1393284"/>
              <a:gd name="connsiteY0" fmla="*/ 0 h 1106851"/>
              <a:gd name="connsiteX1" fmla="*/ 1393284 w 1393284"/>
              <a:gd name="connsiteY1" fmla="*/ 0 h 1106851"/>
              <a:gd name="connsiteX2" fmla="*/ 1393284 w 1393284"/>
              <a:gd name="connsiteY2" fmla="*/ 944474 h 1106851"/>
              <a:gd name="connsiteX3" fmla="*/ 1283615 w 1393284"/>
              <a:gd name="connsiteY3" fmla="*/ 1013820 h 1106851"/>
              <a:gd name="connsiteX4" fmla="*/ 986125 w 1393284"/>
              <a:gd name="connsiteY4" fmla="*/ 1101663 h 1106851"/>
              <a:gd name="connsiteX5" fmla="*/ 908331 w 1393284"/>
              <a:gd name="connsiteY5" fmla="*/ 1105591 h 1106851"/>
              <a:gd name="connsiteX6" fmla="*/ 908331 w 1393284"/>
              <a:gd name="connsiteY6" fmla="*/ 1106851 h 1106851"/>
              <a:gd name="connsiteX7" fmla="*/ 656694 w 1393284"/>
              <a:gd name="connsiteY7" fmla="*/ 1106851 h 1106851"/>
              <a:gd name="connsiteX8" fmla="*/ 656694 w 1393284"/>
              <a:gd name="connsiteY8" fmla="*/ 926771 h 1106851"/>
              <a:gd name="connsiteX9" fmla="*/ 281210 w 1393284"/>
              <a:gd name="connsiteY9" fmla="*/ 926771 h 1106851"/>
              <a:gd name="connsiteX10" fmla="*/ 281210 w 1393284"/>
              <a:gd name="connsiteY10" fmla="*/ 548719 h 1106851"/>
              <a:gd name="connsiteX11" fmla="*/ 0 w 1393284"/>
              <a:gd name="connsiteY11" fmla="*/ 548719 h 110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3284" h="1106851">
                <a:moveTo>
                  <a:pt x="0" y="0"/>
                </a:moveTo>
                <a:lnTo>
                  <a:pt x="1393284" y="0"/>
                </a:lnTo>
                <a:lnTo>
                  <a:pt x="1393284" y="944474"/>
                </a:lnTo>
                <a:lnTo>
                  <a:pt x="1283615" y="1013820"/>
                </a:lnTo>
                <a:cubicBezTo>
                  <a:pt x="1192767" y="1060352"/>
                  <a:pt x="1092363" y="1090874"/>
                  <a:pt x="986125" y="1101663"/>
                </a:cubicBezTo>
                <a:lnTo>
                  <a:pt x="908331" y="1105591"/>
                </a:lnTo>
                <a:lnTo>
                  <a:pt x="908331" y="1106851"/>
                </a:lnTo>
                <a:lnTo>
                  <a:pt x="656694" y="1106851"/>
                </a:lnTo>
                <a:lnTo>
                  <a:pt x="656694" y="926771"/>
                </a:lnTo>
                <a:lnTo>
                  <a:pt x="281210" y="926771"/>
                </a:lnTo>
                <a:lnTo>
                  <a:pt x="281210" y="548719"/>
                </a:lnTo>
                <a:lnTo>
                  <a:pt x="0" y="548719"/>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en-US" dirty="0"/>
              <a:t> </a:t>
            </a:r>
          </a:p>
        </p:txBody>
      </p:sp>
      <p:pic>
        <p:nvPicPr>
          <p:cNvPr id="9" name="Picture 4"/>
          <p:cNvPicPr>
            <a:picLocks noChangeAspect="1"/>
          </p:cNvPicPr>
          <p:nvPr/>
        </p:nvPicPr>
        <p:blipFill>
          <a:blip r:embed="rId19" cstate="print">
            <a:extLst>
              <a:ext uri="{28A0092B-C50C-407E-A947-70E740481C1C}">
                <a14:useLocalDpi xmlns:a14="http://schemas.microsoft.com/office/drawing/2010/main"/>
              </a:ext>
            </a:extLst>
          </a:blip>
          <a:srcRect/>
          <a:stretch>
            <a:fillRect/>
          </a:stretch>
        </p:blipFill>
        <p:spPr bwMode="auto">
          <a:xfrm>
            <a:off x="457200" y="5988430"/>
            <a:ext cx="124936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699" r:id="rId10"/>
    <p:sldLayoutId id="2147483700" r:id="rId11"/>
    <p:sldLayoutId id="2147483711" r:id="rId12"/>
    <p:sldLayoutId id="2147483712" r:id="rId13"/>
    <p:sldLayoutId id="2147483701" r:id="rId14"/>
    <p:sldLayoutId id="2147483713" r:id="rId15"/>
    <p:sldLayoutId id="2147483714" r:id="rId16"/>
    <p:sldLayoutId id="2147483715" r:id="rId17"/>
  </p:sldLayoutIdLst>
  <p:hf hdr="0" ftr="0" dt="0"/>
  <p:txStyles>
    <p:titleStyle>
      <a:lvl1pPr algn="l" defTabSz="457200" rtl="0" eaLnBrk="1" fontAlgn="base" hangingPunct="1">
        <a:lnSpc>
          <a:spcPts val="3000"/>
        </a:lnSpc>
        <a:spcBef>
          <a:spcPct val="0"/>
        </a:spcBef>
        <a:spcAft>
          <a:spcPct val="0"/>
        </a:spcAft>
        <a:defRPr sz="3000" b="1" kern="1200" spc="-100">
          <a:solidFill>
            <a:schemeClr val="tx1"/>
          </a:solidFill>
          <a:latin typeface="Arial"/>
          <a:ea typeface="ＭＳ Ｐゴシック" charset="0"/>
          <a:cs typeface="Arial"/>
        </a:defRPr>
      </a:lvl1pPr>
      <a:lvl2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2pPr>
      <a:lvl3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3pPr>
      <a:lvl4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4pPr>
      <a:lvl5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5pPr>
      <a:lvl6pPr marL="4572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6pPr>
      <a:lvl7pPr marL="9144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7pPr>
      <a:lvl8pPr marL="13716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8pPr>
      <a:lvl9pPr marL="18288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9pPr>
    </p:titleStyle>
    <p:bodyStyle>
      <a:lvl1pPr algn="l" defTabSz="457200" rtl="0" eaLnBrk="1" fontAlgn="base" hangingPunct="1">
        <a:spcBef>
          <a:spcPct val="20000"/>
        </a:spcBef>
        <a:spcAft>
          <a:spcPct val="0"/>
        </a:spcAft>
        <a:buFont typeface="Arial" charset="0"/>
        <a:defRPr sz="2600" b="1" kern="1200">
          <a:solidFill>
            <a:schemeClr val="tx1"/>
          </a:solidFill>
          <a:latin typeface="Arial"/>
          <a:ea typeface="ＭＳ Ｐゴシック" charset="0"/>
          <a:cs typeface="Arial"/>
        </a:defRPr>
      </a:lvl1pPr>
      <a:lvl2pPr algn="l" defTabSz="457200" rtl="0" eaLnBrk="1" fontAlgn="base" hangingPunct="1">
        <a:spcBef>
          <a:spcPct val="20000"/>
        </a:spcBef>
        <a:spcAft>
          <a:spcPts val="600"/>
        </a:spcAft>
        <a:buFont typeface="Arial" charset="0"/>
        <a:defRPr kern="1200">
          <a:solidFill>
            <a:schemeClr val="tx1"/>
          </a:solidFill>
          <a:latin typeface="Arial"/>
          <a:ea typeface="ＭＳ Ｐゴシック" charset="0"/>
          <a:cs typeface="Arial"/>
        </a:defRPr>
      </a:lvl2pPr>
      <a:lvl3pPr algn="l" defTabSz="457200" rtl="0" eaLnBrk="1" fontAlgn="base" hangingPunct="1">
        <a:lnSpc>
          <a:spcPct val="110000"/>
        </a:lnSpc>
        <a:spcBef>
          <a:spcPct val="20000"/>
        </a:spcBef>
        <a:spcAft>
          <a:spcPct val="0"/>
        </a:spcAft>
        <a:buFont typeface="Arial" charset="0"/>
        <a:defRPr sz="1200" kern="1200">
          <a:solidFill>
            <a:schemeClr val="tx1"/>
          </a:solidFill>
          <a:latin typeface="Arial"/>
          <a:ea typeface="ＭＳ Ｐゴシック" charset="0"/>
          <a:cs typeface="Arial"/>
        </a:defRPr>
      </a:lvl3pPr>
      <a:lvl4pPr marL="179388" indent="-179388" algn="l" defTabSz="457200" rtl="0" eaLnBrk="1" fontAlgn="base" hangingPunct="1">
        <a:lnSpc>
          <a:spcPct val="110000"/>
        </a:lnSpc>
        <a:spcBef>
          <a:spcPct val="20000"/>
        </a:spcBef>
        <a:spcAft>
          <a:spcPts val="800"/>
        </a:spcAft>
        <a:buClr>
          <a:srgbClr val="00AAFF"/>
        </a:buClr>
        <a:buFont typeface="Arial" charset="0"/>
        <a:buChar char="–"/>
        <a:defRPr sz="12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86010" y="712182"/>
            <a:ext cx="7479102" cy="2913618"/>
          </a:xfrm>
          <a:prstGeom prst="rect">
            <a:avLst/>
          </a:prstGeom>
        </p:spPr>
        <p:txBody>
          <a:bodyPr vert="horz" lIns="0" tIns="45720" rIns="91440" bIns="45720" rtlCol="0" anchor="b" anchorCtr="0">
            <a:spAutoFit/>
          </a:bodyPr>
          <a:lstStyle>
            <a:lvl1pPr algn="l" defTabSz="457200" rtl="0" eaLnBrk="1" fontAlgn="base" hangingPunct="1">
              <a:lnSpc>
                <a:spcPts val="4400"/>
              </a:lnSpc>
              <a:spcBef>
                <a:spcPct val="0"/>
              </a:spcBef>
              <a:spcAft>
                <a:spcPct val="0"/>
              </a:spcAft>
              <a:defRPr sz="4400" b="1" kern="1200" spc="-100" baseline="0">
                <a:solidFill>
                  <a:schemeClr val="bg1"/>
                </a:solidFill>
                <a:latin typeface="Arial"/>
                <a:ea typeface="ＭＳ Ｐゴシック" charset="0"/>
                <a:cs typeface="Arial"/>
              </a:defRPr>
            </a:lvl1pPr>
            <a:lvl2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2pPr>
            <a:lvl3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3pPr>
            <a:lvl4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4pPr>
            <a:lvl5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5pPr>
            <a:lvl6pPr marL="4572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6pPr>
            <a:lvl7pPr marL="9144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7pPr>
            <a:lvl8pPr marL="13716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8pPr>
            <a:lvl9pPr marL="18288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9pPr>
          </a:lstStyle>
          <a:p>
            <a:r>
              <a:rPr lang="en-AU" dirty="0">
                <a:solidFill>
                  <a:schemeClr val="accent5"/>
                </a:solidFill>
                <a:latin typeface="Segoe UI" panose="020B0502040204020203" pitchFamily="34" charset="0"/>
                <a:ea typeface="Segoe UI" panose="020B0502040204020203" pitchFamily="34" charset="0"/>
                <a:cs typeface="Segoe UI" panose="020B0502040204020203" pitchFamily="34" charset="0"/>
              </a:rPr>
              <a:t>Intersections of mental and physical health: Healthtalk Australia and the value of online health and illness experiences </a:t>
            </a:r>
          </a:p>
        </p:txBody>
      </p:sp>
      <p:sp>
        <p:nvSpPr>
          <p:cNvPr id="9" name="Subtitle 2"/>
          <p:cNvSpPr>
            <a:spLocks noGrp="1"/>
          </p:cNvSpPr>
          <p:nvPr>
            <p:ph type="subTitle" idx="1"/>
          </p:nvPr>
        </p:nvSpPr>
        <p:spPr>
          <a:xfrm>
            <a:off x="480905" y="3776353"/>
            <a:ext cx="6046643" cy="2179058"/>
          </a:xfrm>
        </p:spPr>
        <p:txBody>
          <a:bodyPr/>
          <a:lstStyle/>
          <a:p>
            <a:r>
              <a:rPr lang="en-AU" sz="2400" dirty="0">
                <a:latin typeface="Segoe UI" panose="020B0502040204020203" pitchFamily="34" charset="0"/>
                <a:ea typeface="Segoe UI" panose="020B0502040204020203" pitchFamily="34" charset="0"/>
                <a:cs typeface="Segoe UI" panose="020B0502040204020203" pitchFamily="34" charset="0"/>
              </a:rPr>
              <a:t>Kate Johnston-Ataata, Dave Peters, Nicholas Hill, Jacinthe Flore &amp; Renata Kokanović </a:t>
            </a:r>
          </a:p>
          <a:p>
            <a:endParaRPr lang="en-AU" sz="2500" dirty="0">
              <a:latin typeface="Segoe UI" panose="020B0502040204020203" pitchFamily="34" charset="0"/>
              <a:ea typeface="Segoe UI" panose="020B0502040204020203" pitchFamily="34" charset="0"/>
              <a:cs typeface="Segoe UI" panose="020B0502040204020203" pitchFamily="34" charset="0"/>
            </a:endParaRPr>
          </a:p>
          <a:p>
            <a:r>
              <a:rPr lang="en-AU" sz="1600" dirty="0">
                <a:latin typeface="Segoe UI" panose="020B0502040204020203" pitchFamily="34" charset="0"/>
                <a:ea typeface="Segoe UI" panose="020B0502040204020203" pitchFamily="34" charset="0"/>
                <a:cs typeface="Segoe UI" panose="020B0502040204020203" pitchFamily="34" charset="0"/>
              </a:rPr>
              <a:t>Equally Well conference 2019</a:t>
            </a:r>
          </a:p>
          <a:p>
            <a:r>
              <a:rPr lang="en-AU" sz="1600" dirty="0">
                <a:latin typeface="Segoe UI" panose="020B0502040204020203" pitchFamily="34" charset="0"/>
                <a:ea typeface="Segoe UI" panose="020B0502040204020203" pitchFamily="34" charset="0"/>
                <a:cs typeface="Segoe UI" panose="020B0502040204020203" pitchFamily="34" charset="0"/>
              </a:rPr>
              <a:t>28-29 March</a:t>
            </a:r>
          </a:p>
          <a:p>
            <a:r>
              <a:rPr lang="en-AU" sz="1600" dirty="0">
                <a:latin typeface="Segoe UI" panose="020B0502040204020203" pitchFamily="34" charset="0"/>
                <a:ea typeface="Segoe UI" panose="020B0502040204020203" pitchFamily="34" charset="0"/>
                <a:cs typeface="Segoe UI" panose="020B0502040204020203" pitchFamily="34" charset="0"/>
              </a:rPr>
              <a:t>RMIT University, Melbourne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800" y="438547"/>
            <a:ext cx="8147786" cy="5567398"/>
          </a:xfrm>
        </p:spPr>
        <p:txBody>
          <a:bodyPr/>
          <a:lstStyle/>
          <a:p>
            <a:pPr>
              <a:lnSpc>
                <a:spcPct val="100000"/>
              </a:lnSpc>
            </a:pPr>
            <a:br>
              <a:rPr lang="en-AU" sz="2000" dirty="0">
                <a:solidFill>
                  <a:schemeClr val="bg1"/>
                </a:solidFill>
              </a:rPr>
            </a:br>
            <a:br>
              <a:rPr lang="en-AU" sz="2000" dirty="0">
                <a:solidFill>
                  <a:schemeClr val="bg1"/>
                </a:solidFill>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What makes Healthtalk Australia’s online resources unique?</a:t>
            </a:r>
            <a:b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1.	Extensive Advisory Group &amp; industry partner input and involvement</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2.	Breadth of experiences solicited</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3.	Attention to protection of privacy of participants</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4.	Stories of health and illness experiences told in the context of people’s overall lives</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5. 	Experiences analysed and presented by both theme and by individual story</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6. 	Interviewees presented naturalistically</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7. 	Experiential and clinical information combined (‘one-stop-shop’)</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8.	All health-related experiential information checked by clinicians</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9.	Stories / information presented in a non-judgemental manner</a:t>
            </a:r>
            <a:br>
              <a:rPr lang="en-AU" sz="1600" b="0" spc="0" dirty="0">
                <a:latin typeface="Segoe UI" panose="020B0502040204020203" pitchFamily="34" charset="0"/>
                <a:ea typeface="Segoe UI" panose="020B0502040204020203" pitchFamily="34" charset="0"/>
                <a:cs typeface="Segoe UI" panose="020B0502040204020203" pitchFamily="34" charset="0"/>
              </a:rPr>
            </a:br>
            <a:br>
              <a:rPr lang="en-AU" sz="1600" b="0" spc="0" dirty="0">
                <a:latin typeface="Segoe UI" panose="020B0502040204020203" pitchFamily="34" charset="0"/>
                <a:ea typeface="Segoe UI" panose="020B0502040204020203" pitchFamily="34" charset="0"/>
                <a:cs typeface="Segoe UI" panose="020B0502040204020203" pitchFamily="34" charset="0"/>
              </a:rPr>
            </a:br>
            <a:r>
              <a:rPr lang="en-AU" sz="1600" b="0" spc="0" dirty="0">
                <a:latin typeface="Segoe UI" panose="020B0502040204020203" pitchFamily="34" charset="0"/>
                <a:ea typeface="Segoe UI" panose="020B0502040204020203" pitchFamily="34" charset="0"/>
                <a:cs typeface="Segoe UI" panose="020B0502040204020203" pitchFamily="34" charset="0"/>
              </a:rPr>
              <a:t>10.	No commercial funding</a:t>
            </a:r>
            <a:br>
              <a:rPr lang="en-AU" sz="1800" b="0" spc="0" dirty="0"/>
            </a:br>
            <a:br>
              <a:rPr lang="en-AU" sz="1800" spc="0" dirty="0">
                <a:solidFill>
                  <a:schemeClr val="tx2"/>
                </a:solidFill>
              </a:rPr>
            </a:br>
            <a:br>
              <a:rPr lang="en-AU" sz="1800" spc="0" dirty="0"/>
            </a:br>
            <a:endParaRPr lang="en-AU" sz="1600" i="1" spc="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0" y="348655"/>
            <a:ext cx="3498026" cy="638482"/>
          </a:xfrm>
          <a:prstGeom prst="rect">
            <a:avLst/>
          </a:prstGeom>
        </p:spPr>
      </p:pic>
    </p:spTree>
    <p:extLst>
      <p:ext uri="{BB962C8B-B14F-4D97-AF65-F5344CB8AC3E}">
        <p14:creationId xmlns:p14="http://schemas.microsoft.com/office/powerpoint/2010/main" val="335289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800" y="1431235"/>
            <a:ext cx="7722811" cy="1785104"/>
          </a:xfrm>
        </p:spPr>
        <p:txBody>
          <a:bodyPr/>
          <a:lstStyle/>
          <a:p>
            <a:r>
              <a:rPr lang="en-AU" dirty="0">
                <a:solidFill>
                  <a:schemeClr val="accent5"/>
                </a:solidFill>
                <a:latin typeface="Segoe UI" panose="020B0502040204020203" pitchFamily="34" charset="0"/>
                <a:ea typeface="Segoe UI" panose="020B0502040204020203" pitchFamily="34" charset="0"/>
                <a:cs typeface="Segoe UI" panose="020B0502040204020203" pitchFamily="34" charset="0"/>
              </a:rPr>
              <a:t>Stories of intersections of mental health and physical health</a:t>
            </a:r>
          </a:p>
        </p:txBody>
      </p:sp>
    </p:spTree>
    <p:extLst>
      <p:ext uri="{BB962C8B-B14F-4D97-AF65-F5344CB8AC3E}">
        <p14:creationId xmlns:p14="http://schemas.microsoft.com/office/powerpoint/2010/main" val="387390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AEDBF3-F137-4AA1-9BF1-31859C04899D}"/>
              </a:ext>
            </a:extLst>
          </p:cNvPr>
          <p:cNvSpPr txBox="1"/>
          <p:nvPr/>
        </p:nvSpPr>
        <p:spPr>
          <a:xfrm>
            <a:off x="620110" y="483477"/>
            <a:ext cx="7903779" cy="6186309"/>
          </a:xfrm>
          <a:prstGeom prst="rect">
            <a:avLst/>
          </a:prstGeom>
          <a:noFill/>
        </p:spPr>
        <p:txBody>
          <a:bodyPr wrap="square" rtlCol="0">
            <a:spAutoFit/>
          </a:bodyPr>
          <a:lstStyle/>
          <a:p>
            <a:r>
              <a:rPr lang="en-AU" b="1" dirty="0">
                <a:solidFill>
                  <a:schemeClr val="tx2"/>
                </a:solidFill>
                <a:latin typeface="Segoe UI" panose="020B0502040204020203" pitchFamily="34" charset="0"/>
                <a:ea typeface="Segoe UI" panose="020B0502040204020203" pitchFamily="34" charset="0"/>
                <a:cs typeface="Segoe UI" panose="020B0502040204020203" pitchFamily="34" charset="0"/>
              </a:rPr>
              <a:t>Mental Health and Supported Decision-Making project </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(ARC LP 2014-2018)</a:t>
            </a:r>
          </a:p>
          <a:p>
            <a:endParaRPr lang="en-AU"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AU" dirty="0">
                <a:solidFill>
                  <a:schemeClr val="tx2"/>
                </a:solidFill>
                <a:latin typeface="Segoe UI" panose="020B0502040204020203" pitchFamily="34" charset="0"/>
                <a:ea typeface="Segoe UI" panose="020B0502040204020203" pitchFamily="34" charset="0"/>
                <a:cs typeface="Segoe UI" panose="020B0502040204020203" pitchFamily="34" charset="0"/>
              </a:rPr>
              <a:t>CIs:</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Renata Kokanović</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Bernadette McSherry</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Lisa Brophy</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Helen Herrman</a:t>
            </a:r>
          </a:p>
          <a:p>
            <a:endParaRPr lang="en-AU"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AU" dirty="0">
                <a:solidFill>
                  <a:schemeClr val="tx2"/>
                </a:solidFill>
                <a:latin typeface="Segoe UI" panose="020B0502040204020203" pitchFamily="34" charset="0"/>
                <a:ea typeface="Segoe UI" panose="020B0502040204020203" pitchFamily="34" charset="0"/>
                <a:cs typeface="Segoe UI" panose="020B0502040204020203" pitchFamily="34" charset="0"/>
              </a:rPr>
              <a:t>Partners: </a:t>
            </a:r>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DHHS, Mind Australia, Neami National, Wellways, VMIAC, Tandem</a:t>
            </a:r>
          </a:p>
          <a:p>
            <a:endParaRPr lang="en-AU"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AU" b="1" dirty="0">
                <a:solidFill>
                  <a:schemeClr val="tx2"/>
                </a:solidFill>
                <a:latin typeface="Segoe UI" panose="020B0502040204020203" pitchFamily="34" charset="0"/>
                <a:ea typeface="Segoe UI" panose="020B0502040204020203" pitchFamily="34" charset="0"/>
                <a:cs typeface="Segoe UI" panose="020B0502040204020203" pitchFamily="34" charset="0"/>
              </a:rPr>
              <a:t>Depression &amp; Recovery project</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(ARC LP 2010-2012)</a:t>
            </a:r>
          </a:p>
          <a:p>
            <a:endParaRPr lang="en-AU" dirty="0">
              <a:solidFill>
                <a:schemeClr val="tx2"/>
              </a:solidFill>
              <a:latin typeface="Segoe UI" panose="020B0502040204020203" pitchFamily="34" charset="0"/>
              <a:ea typeface="Segoe UI" panose="020B0502040204020203" pitchFamily="34" charset="0"/>
              <a:cs typeface="Segoe UI" panose="020B0502040204020203" pitchFamily="34" charset="0"/>
            </a:endParaRPr>
          </a:p>
          <a:p>
            <a:r>
              <a:rPr lang="en-AU" dirty="0">
                <a:solidFill>
                  <a:schemeClr val="tx2"/>
                </a:solidFill>
                <a:latin typeface="Segoe UI" panose="020B0502040204020203" pitchFamily="34" charset="0"/>
                <a:ea typeface="Segoe UI" panose="020B0502040204020203" pitchFamily="34" charset="0"/>
                <a:cs typeface="Segoe UI" panose="020B0502040204020203" pitchFamily="34" charset="0"/>
              </a:rPr>
              <a:t>CIs:</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Renata Kokanović</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Jane Gunn</a:t>
            </a:r>
          </a:p>
          <a:p>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Sue Ziebland</a:t>
            </a:r>
          </a:p>
          <a:p>
            <a:endParaRPr lang="en-AU"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AU" dirty="0">
                <a:solidFill>
                  <a:schemeClr val="tx2"/>
                </a:solidFill>
                <a:latin typeface="Segoe UI" panose="020B0502040204020203" pitchFamily="34" charset="0"/>
                <a:ea typeface="Segoe UI" panose="020B0502040204020203" pitchFamily="34" charset="0"/>
                <a:cs typeface="Segoe UI" panose="020B0502040204020203" pitchFamily="34" charset="0"/>
              </a:rPr>
              <a:t>Partner: </a:t>
            </a:r>
            <a:r>
              <a:rPr lang="en-AU" dirty="0">
                <a:solidFill>
                  <a:schemeClr val="bg1"/>
                </a:solidFill>
                <a:latin typeface="Segoe UI" panose="020B0502040204020203" pitchFamily="34" charset="0"/>
                <a:ea typeface="Segoe UI" panose="020B0502040204020203" pitchFamily="34" charset="0"/>
                <a:cs typeface="Segoe UI" panose="020B0502040204020203" pitchFamily="34" charset="0"/>
              </a:rPr>
              <a:t>beyondblue</a:t>
            </a:r>
          </a:p>
          <a:p>
            <a:endParaRPr lang="en-AU"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412514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AEDBF3-F137-4AA1-9BF1-31859C04899D}"/>
              </a:ext>
            </a:extLst>
          </p:cNvPr>
          <p:cNvSpPr txBox="1"/>
          <p:nvPr/>
        </p:nvSpPr>
        <p:spPr>
          <a:xfrm>
            <a:off x="258370" y="376797"/>
            <a:ext cx="8383212" cy="954107"/>
          </a:xfrm>
          <a:prstGeom prst="rect">
            <a:avLst/>
          </a:prstGeom>
          <a:noFill/>
        </p:spPr>
        <p:txBody>
          <a:bodyPr wrap="square" rtlCol="0">
            <a:spAutoFit/>
          </a:bodyPr>
          <a:lstStyle/>
          <a:p>
            <a:pPr algn="ctr"/>
            <a:r>
              <a:rPr lang="en-AU"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Ralph (Depression &amp; Recovery project)</a:t>
            </a:r>
            <a:endParaRPr lang="en-AU" dirty="0">
              <a:solidFill>
                <a:schemeClr val="bg1"/>
              </a:solidFill>
            </a:endParaRPr>
          </a:p>
          <a:p>
            <a:pPr algn="ctr"/>
            <a:endParaRPr lang="en-AU" dirty="0">
              <a:solidFill>
                <a:schemeClr val="bg1"/>
              </a:solidFill>
            </a:endParaRPr>
          </a:p>
          <a:p>
            <a:pPr algn="ctr"/>
            <a:endParaRPr lang="en-AU" dirty="0">
              <a:solidFill>
                <a:schemeClr val="bg1"/>
              </a:solidFill>
            </a:endParaRPr>
          </a:p>
        </p:txBody>
      </p:sp>
      <p:sp>
        <p:nvSpPr>
          <p:cNvPr id="4" name="Rectangle 3">
            <a:extLst>
              <a:ext uri="{FF2B5EF4-FFF2-40B4-BE49-F238E27FC236}">
                <a16:creationId xmlns:a16="http://schemas.microsoft.com/office/drawing/2014/main" id="{A23D957F-35BE-4963-B5C6-27A3E1C666E1}"/>
              </a:ext>
            </a:extLst>
          </p:cNvPr>
          <p:cNvSpPr/>
          <p:nvPr/>
        </p:nvSpPr>
        <p:spPr>
          <a:xfrm>
            <a:off x="798786" y="1211761"/>
            <a:ext cx="7525407" cy="3785652"/>
          </a:xfrm>
          <a:prstGeom prst="rect">
            <a:avLst/>
          </a:prstGeom>
        </p:spPr>
        <p:txBody>
          <a:bodyPr wrap="square">
            <a:spAutoFit/>
          </a:bodyPr>
          <a:lstStyle/>
          <a:p>
            <a:r>
              <a:rPr lang="en-AU" sz="1600" i="1" dirty="0">
                <a:solidFill>
                  <a:schemeClr val="bg1"/>
                </a:solidFill>
              </a:rPr>
              <a:t>A bad day would be just miserable, going to bed crying for no reason at all, with the light on, because I didn't want the light off. Not wanting to go out, not wanting to have friends around. Not going to play tennis. </a:t>
            </a:r>
          </a:p>
          <a:p>
            <a:endParaRPr lang="en-AU" sz="1600" i="1" dirty="0">
              <a:solidFill>
                <a:schemeClr val="bg1"/>
              </a:solidFill>
            </a:endParaRPr>
          </a:p>
          <a:p>
            <a:r>
              <a:rPr lang="en-AU" sz="1600" i="1" dirty="0">
                <a:solidFill>
                  <a:schemeClr val="bg1"/>
                </a:solidFill>
              </a:rPr>
              <a:t>In fact even at one stage I couldn't bring myself around to plan a holiday. It just felt too daunting to have a holiday. This is in America – due to come up to summer vacation and I wanted to go on holidays – or sorry the family did – because that was what we were there for, besides work - but I thought, ‘I don't know how am I going to this, I don’t know how I’m going to do it. Strange country, driving, other side of the road, new places, I can't do it.’</a:t>
            </a:r>
          </a:p>
          <a:p>
            <a:r>
              <a:rPr lang="en-AU" sz="1600" i="1" dirty="0">
                <a:solidFill>
                  <a:schemeClr val="bg1"/>
                </a:solidFill>
              </a:rPr>
              <a:t> </a:t>
            </a:r>
          </a:p>
          <a:p>
            <a:r>
              <a:rPr lang="en-AU" sz="1600" i="1" dirty="0">
                <a:solidFill>
                  <a:schemeClr val="bg1"/>
                </a:solidFill>
              </a:rPr>
              <a:t>Well there's depression of course, and there's anxiety; panic attacks. There's the crying spells. There was the tingling in the hands or the arms. Numbness in my back; numbness in my back; numbness in the legs; difficulty in walking - feeling that my gait's not quite right; not sleeping of course; feeling angry; uncoordinated sometimes.</a:t>
            </a:r>
          </a:p>
        </p:txBody>
      </p:sp>
    </p:spTree>
    <p:extLst>
      <p:ext uri="{BB962C8B-B14F-4D97-AF65-F5344CB8AC3E}">
        <p14:creationId xmlns:p14="http://schemas.microsoft.com/office/powerpoint/2010/main" val="4187905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1225EB-C490-432C-B657-99B84D96DE16}"/>
              </a:ext>
            </a:extLst>
          </p:cNvPr>
          <p:cNvSpPr/>
          <p:nvPr/>
        </p:nvSpPr>
        <p:spPr>
          <a:xfrm>
            <a:off x="391886" y="404094"/>
            <a:ext cx="8219550" cy="400110"/>
          </a:xfrm>
          <a:prstGeom prst="rect">
            <a:avLst/>
          </a:prstGeom>
        </p:spPr>
        <p:txBody>
          <a:bodyPr wrap="square">
            <a:spAutoFit/>
          </a:bodyPr>
          <a:lstStyle/>
          <a:p>
            <a:pPr algn="ctr"/>
            <a:r>
              <a:rPr lang="en-AU"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Kate (Emotional Experiences of Early Parenthood study)</a:t>
            </a:r>
          </a:p>
        </p:txBody>
      </p:sp>
      <p:sp>
        <p:nvSpPr>
          <p:cNvPr id="4" name="Rectangle 3">
            <a:extLst>
              <a:ext uri="{FF2B5EF4-FFF2-40B4-BE49-F238E27FC236}">
                <a16:creationId xmlns:a16="http://schemas.microsoft.com/office/drawing/2014/main" id="{B25EC013-0229-425D-A437-BB6BC5294909}"/>
              </a:ext>
            </a:extLst>
          </p:cNvPr>
          <p:cNvSpPr/>
          <p:nvPr/>
        </p:nvSpPr>
        <p:spPr>
          <a:xfrm>
            <a:off x="735724" y="1043731"/>
            <a:ext cx="7672552" cy="4770537"/>
          </a:xfrm>
          <a:prstGeom prst="rect">
            <a:avLst/>
          </a:prstGeom>
        </p:spPr>
        <p:txBody>
          <a:bodyPr wrap="square">
            <a:spAutoFit/>
          </a:bodyPr>
          <a:lstStyle/>
          <a:p>
            <a:r>
              <a:rPr lang="en-AU" sz="1600" i="1" dirty="0">
                <a:solidFill>
                  <a:schemeClr val="bg1"/>
                </a:solidFill>
              </a:rPr>
              <a:t>I think one of the things that came out of my first period of depression was just how important exercise was to me, although one of the signs that I was becoming depressed would was that I was exercising frantically and I was really, I lost a whole lot of weight and my periods stopped and I got way too thin but I was, you know, swimming 1500 metres and running about six k’s every day.</a:t>
            </a:r>
          </a:p>
          <a:p>
            <a:endParaRPr lang="en-AU" sz="1600" i="1" dirty="0">
              <a:solidFill>
                <a:schemeClr val="bg1"/>
              </a:solidFill>
            </a:endParaRPr>
          </a:p>
          <a:p>
            <a:r>
              <a:rPr lang="en-AU" sz="1600" i="1" dirty="0">
                <a:solidFill>
                  <a:schemeClr val="bg1"/>
                </a:solidFill>
              </a:rPr>
              <a:t>So it became clear that I was using the endorphins from that to cope, which was just too much, I was just doing way too much and not, and not eating, just drinking instead, it was just an awful kind of cocktail.</a:t>
            </a:r>
          </a:p>
          <a:p>
            <a:endParaRPr lang="en-AU" sz="1600" i="1" dirty="0">
              <a:solidFill>
                <a:schemeClr val="bg1"/>
              </a:solidFill>
            </a:endParaRPr>
          </a:p>
          <a:p>
            <a:r>
              <a:rPr lang="en-AU" sz="1600" i="1" dirty="0">
                <a:solidFill>
                  <a:schemeClr val="bg1"/>
                </a:solidFill>
              </a:rPr>
              <a:t>But I did, when I toned that all down it became clear that exercise was something that I needed to schedule in and, although it’s terribly hard when you’re tired, that’s the one thing that I will, you know – there’s a crèche at our pool and though it’s not a particularly state-of-the-art arrangement, they’re safe, it’s only 20 minutes I’m going to be in the pool, maximum half an hour, just to get that headspace.</a:t>
            </a:r>
          </a:p>
          <a:p>
            <a:endParaRPr lang="en-AU" sz="1600" i="1" dirty="0">
              <a:solidFill>
                <a:schemeClr val="bg1"/>
              </a:solidFill>
            </a:endParaRPr>
          </a:p>
          <a:p>
            <a:r>
              <a:rPr lang="en-AU" sz="1600" i="1" dirty="0">
                <a:solidFill>
                  <a:schemeClr val="bg1"/>
                </a:solidFill>
              </a:rPr>
              <a:t>Sometimes when my husband gets home, even if it’s 7.30 at night I’ll go for a run, just to get out and sometimes I don’t run, sometimes I walk. But I have found that for me that’s really important for levelling my mood and for cleansing stuff out.</a:t>
            </a:r>
          </a:p>
        </p:txBody>
      </p:sp>
    </p:spTree>
    <p:extLst>
      <p:ext uri="{BB962C8B-B14F-4D97-AF65-F5344CB8AC3E}">
        <p14:creationId xmlns:p14="http://schemas.microsoft.com/office/powerpoint/2010/main" val="3885606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BCC41-D882-444C-B0B7-E0D38ACCA943}"/>
              </a:ext>
            </a:extLst>
          </p:cNvPr>
          <p:cNvSpPr/>
          <p:nvPr/>
        </p:nvSpPr>
        <p:spPr>
          <a:xfrm>
            <a:off x="170822" y="418672"/>
            <a:ext cx="8621486" cy="384721"/>
          </a:xfrm>
          <a:prstGeom prst="rect">
            <a:avLst/>
          </a:prstGeom>
        </p:spPr>
        <p:txBody>
          <a:bodyPr wrap="square">
            <a:spAutoFit/>
          </a:bodyPr>
          <a:lstStyle/>
          <a:p>
            <a:pPr algn="ctr"/>
            <a:r>
              <a:rPr lang="en-AU" sz="1900" b="1" dirty="0">
                <a:solidFill>
                  <a:schemeClr val="tx2"/>
                </a:solidFill>
                <a:latin typeface="Segoe UI" panose="020B0502040204020203" pitchFamily="34" charset="0"/>
                <a:ea typeface="Segoe UI" panose="020B0502040204020203" pitchFamily="34" charset="0"/>
                <a:cs typeface="Segoe UI" panose="020B0502040204020203" pitchFamily="34" charset="0"/>
              </a:rPr>
              <a:t>Luana – Mental Health and Supported Decision-Making project</a:t>
            </a:r>
          </a:p>
        </p:txBody>
      </p:sp>
      <p:sp>
        <p:nvSpPr>
          <p:cNvPr id="4" name="Rectangle 3">
            <a:extLst>
              <a:ext uri="{FF2B5EF4-FFF2-40B4-BE49-F238E27FC236}">
                <a16:creationId xmlns:a16="http://schemas.microsoft.com/office/drawing/2014/main" id="{130944A7-44B6-40AB-9603-2E2B750AD835}"/>
              </a:ext>
            </a:extLst>
          </p:cNvPr>
          <p:cNvSpPr/>
          <p:nvPr/>
        </p:nvSpPr>
        <p:spPr>
          <a:xfrm>
            <a:off x="714703" y="1327169"/>
            <a:ext cx="7714593" cy="4031873"/>
          </a:xfrm>
          <a:prstGeom prst="rect">
            <a:avLst/>
          </a:prstGeom>
        </p:spPr>
        <p:txBody>
          <a:bodyPr wrap="square">
            <a:spAutoFit/>
          </a:bodyPr>
          <a:lstStyle/>
          <a:p>
            <a:r>
              <a:rPr lang="en-AU" sz="1600" i="1" dirty="0">
                <a:solidFill>
                  <a:schemeClr val="bg1"/>
                </a:solidFill>
              </a:rPr>
              <a:t>Yeah, I spoke to a staff member from [mental health organisation] who was really good and helped me in what to say to the psychiatrist. Because even though you know I’m an articulate person and I’ve studied a university degree and worked in the public service, it’s very hard to know what to say to the psychiatrist. Because they’ll use any bit of emotion in some instances against you.</a:t>
            </a:r>
          </a:p>
          <a:p>
            <a:endParaRPr lang="en-AU" sz="1600" i="1" dirty="0">
              <a:solidFill>
                <a:schemeClr val="bg1"/>
              </a:solidFill>
            </a:endParaRPr>
          </a:p>
          <a:p>
            <a:r>
              <a:rPr lang="en-AU" sz="1600" i="1" dirty="0">
                <a:solidFill>
                  <a:schemeClr val="bg1"/>
                </a:solidFill>
              </a:rPr>
              <a:t>When I was trying to get off my CTO the previous time I’d been to see them, I’d been quite argumentative about lactating. So I’d been saying that I wanted my medication reduced to stop the lactating. But there was an argument, so they used that against me and said, “Oh, last time you came here you were angry.” So – as trying to sort of justify the CTO, and I thought - I wasn’t just lactating a small amount, it was quite a large amount and it was an embarrassing side effect.</a:t>
            </a:r>
          </a:p>
          <a:p>
            <a:endParaRPr lang="en-AU" sz="1600" i="1" dirty="0">
              <a:solidFill>
                <a:schemeClr val="bg1"/>
              </a:solidFill>
            </a:endParaRPr>
          </a:p>
          <a:p>
            <a:r>
              <a:rPr lang="en-AU" sz="1600" i="1" dirty="0">
                <a:solidFill>
                  <a:schemeClr val="bg1"/>
                </a:solidFill>
              </a:rPr>
              <a:t>So that’s why I came across as angry. But yeah, to use that emotion against me was really – I thought that was quite unfair. So luckily I was told what to say to [mental health organisation] to appear like I was calm and in control.</a:t>
            </a:r>
          </a:p>
        </p:txBody>
      </p:sp>
    </p:spTree>
    <p:extLst>
      <p:ext uri="{BB962C8B-B14F-4D97-AF65-F5344CB8AC3E}">
        <p14:creationId xmlns:p14="http://schemas.microsoft.com/office/powerpoint/2010/main" val="203070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696" y="291748"/>
            <a:ext cx="7722811" cy="2913618"/>
          </a:xfrm>
        </p:spPr>
        <p:txBody>
          <a:bodyPr/>
          <a:lstStyle/>
          <a:p>
            <a:r>
              <a:rPr lang="en-AU" dirty="0">
                <a:solidFill>
                  <a:schemeClr val="accent6"/>
                </a:solidFill>
                <a:latin typeface="Segoe UI" panose="020B0502040204020203" pitchFamily="34" charset="0"/>
                <a:ea typeface="Segoe UI" panose="020B0502040204020203" pitchFamily="34" charset="0"/>
                <a:cs typeface="Segoe UI" panose="020B0502040204020203" pitchFamily="34" charset="0"/>
              </a:rPr>
              <a:t>The Mental Health and Supported Decision-Making Project: An Advisory Group member and research participant’s perspective</a:t>
            </a:r>
          </a:p>
        </p:txBody>
      </p:sp>
    </p:spTree>
    <p:extLst>
      <p:ext uri="{BB962C8B-B14F-4D97-AF65-F5344CB8AC3E}">
        <p14:creationId xmlns:p14="http://schemas.microsoft.com/office/powerpoint/2010/main" val="183321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800" y="438547"/>
            <a:ext cx="8147786" cy="5567398"/>
          </a:xfrm>
        </p:spPr>
        <p:txBody>
          <a:bodyPr/>
          <a:lstStyle/>
          <a:p>
            <a:pPr>
              <a:lnSpc>
                <a:spcPct val="100000"/>
              </a:lnSpc>
            </a:pPr>
            <a:br>
              <a:rPr lang="en-AU" sz="2000" dirty="0">
                <a:solidFill>
                  <a:schemeClr val="bg1"/>
                </a:solidFill>
              </a:rPr>
            </a:br>
            <a:br>
              <a:rPr lang="en-AU" sz="2000" dirty="0">
                <a:solidFill>
                  <a:schemeClr val="bg1"/>
                </a:solidFill>
              </a:rPr>
            </a:br>
            <a:br>
              <a:rPr lang="en-AU" sz="1800" spc="0" dirty="0">
                <a:solidFill>
                  <a:schemeClr val="tx2"/>
                </a:solidFill>
              </a:rPr>
            </a:br>
            <a:br>
              <a:rPr lang="en-AU" sz="1800" spc="0" dirty="0"/>
            </a:br>
            <a:endParaRPr lang="en-AU" sz="1600" i="1" spc="0" dirty="0">
              <a:solidFill>
                <a:schemeClr val="tx2"/>
              </a:solidFill>
            </a:endParaRPr>
          </a:p>
        </p:txBody>
      </p:sp>
      <p:pic>
        <p:nvPicPr>
          <p:cNvPr id="5" name="Picture 4">
            <a:extLst>
              <a:ext uri="{FF2B5EF4-FFF2-40B4-BE49-F238E27FC236}">
                <a16:creationId xmlns:a16="http://schemas.microsoft.com/office/drawing/2014/main" id="{81A0CF0D-2103-4255-8504-23846E30C9C1}"/>
              </a:ext>
            </a:extLst>
          </p:cNvPr>
          <p:cNvPicPr>
            <a:picLocks noChangeAspect="1"/>
          </p:cNvPicPr>
          <p:nvPr/>
        </p:nvPicPr>
        <p:blipFill>
          <a:blip r:embed="rId3"/>
          <a:stretch>
            <a:fillRect/>
          </a:stretch>
        </p:blipFill>
        <p:spPr>
          <a:xfrm>
            <a:off x="449676" y="0"/>
            <a:ext cx="7327045" cy="6858000"/>
          </a:xfrm>
          <a:prstGeom prst="rect">
            <a:avLst/>
          </a:prstGeom>
        </p:spPr>
      </p:pic>
    </p:spTree>
    <p:extLst>
      <p:ext uri="{BB962C8B-B14F-4D97-AF65-F5344CB8AC3E}">
        <p14:creationId xmlns:p14="http://schemas.microsoft.com/office/powerpoint/2010/main" val="120641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800" y="438547"/>
            <a:ext cx="8147786" cy="5567398"/>
          </a:xfrm>
        </p:spPr>
        <p:txBody>
          <a:bodyPr/>
          <a:lstStyle/>
          <a:p>
            <a:pPr algn="ctr">
              <a:lnSpc>
                <a:spcPct val="100000"/>
              </a:lnSpc>
            </a:pPr>
            <a:br>
              <a:rPr lang="en-AU" sz="2000" dirty="0">
                <a:solidFill>
                  <a:schemeClr val="bg1"/>
                </a:solidFill>
              </a:rPr>
            </a:br>
            <a:br>
              <a:rPr lang="en-AU" sz="2000" dirty="0"/>
            </a:br>
            <a:br>
              <a:rPr lang="en-AU" sz="2000" dirty="0">
                <a:latin typeface="Segoe UI" panose="020B0502040204020203" pitchFamily="34" charset="0"/>
                <a:ea typeface="Segoe UI" panose="020B0502040204020203" pitchFamily="34" charset="0"/>
                <a:cs typeface="Segoe UI" panose="020B0502040204020203" pitchFamily="34" charset="0"/>
              </a:rPr>
            </a:br>
            <a:r>
              <a:rPr lang="en-AU" sz="2000" dirty="0">
                <a:solidFill>
                  <a:schemeClr val="tx2"/>
                </a:solidFill>
                <a:latin typeface="Segoe UI" panose="020B0502040204020203" pitchFamily="34" charset="0"/>
                <a:ea typeface="Segoe UI" panose="020B0502040204020203" pitchFamily="34" charset="0"/>
                <a:cs typeface="Segoe UI" panose="020B0502040204020203" pitchFamily="34" charset="0"/>
              </a:rPr>
              <a:t>Interested in collaborating? Chat to us at morning tea or send us an email!</a:t>
            </a:r>
            <a:br>
              <a:rPr lang="en-AU"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br>
              <a:rPr lang="en-AU" sz="2000" dirty="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AU" sz="2000" dirty="0">
                <a:latin typeface="Segoe UI" panose="020B0502040204020203" pitchFamily="34" charset="0"/>
                <a:ea typeface="Segoe UI" panose="020B0502040204020203" pitchFamily="34" charset="0"/>
                <a:cs typeface="Segoe UI" panose="020B0502040204020203" pitchFamily="34" charset="0"/>
              </a:rPr>
              <a:t>Healthtalk Australia – Key People</a:t>
            </a:r>
            <a:br>
              <a:rPr lang="en-AU" sz="2000" dirty="0">
                <a:latin typeface="Segoe UI" panose="020B0502040204020203" pitchFamily="34" charset="0"/>
                <a:ea typeface="Segoe UI" panose="020B0502040204020203" pitchFamily="34" charset="0"/>
                <a:cs typeface="Segoe UI" panose="020B0502040204020203" pitchFamily="34" charset="0"/>
              </a:rPr>
            </a:br>
            <a:br>
              <a:rPr lang="en-AU" sz="2000" dirty="0">
                <a:latin typeface="Segoe UI" panose="020B0502040204020203" pitchFamily="34" charset="0"/>
                <a:ea typeface="Segoe UI" panose="020B0502040204020203" pitchFamily="34" charset="0"/>
                <a:cs typeface="Segoe UI" panose="020B0502040204020203" pitchFamily="34" charset="0"/>
              </a:rPr>
            </a:br>
            <a:r>
              <a:rPr lang="en-AU" sz="2000" dirty="0">
                <a:latin typeface="Segoe UI" panose="020B0502040204020203" pitchFamily="34" charset="0"/>
                <a:ea typeface="Segoe UI" panose="020B0502040204020203" pitchFamily="34" charset="0"/>
                <a:cs typeface="Segoe UI" panose="020B0502040204020203" pitchFamily="34" charset="0"/>
              </a:rPr>
              <a:t>Director </a:t>
            </a:r>
            <a:r>
              <a:rPr lang="en-AU" sz="2000" b="0" dirty="0">
                <a:latin typeface="Segoe UI" panose="020B0502040204020203" pitchFamily="34" charset="0"/>
                <a:ea typeface="Segoe UI" panose="020B0502040204020203" pitchFamily="34" charset="0"/>
                <a:cs typeface="Segoe UI" panose="020B0502040204020203" pitchFamily="34" charset="0"/>
              </a:rPr>
              <a:t>Renata Kokanović</a:t>
            </a:r>
            <a:br>
              <a:rPr lang="en-AU" sz="2000" dirty="0">
                <a:latin typeface="Segoe UI" panose="020B0502040204020203" pitchFamily="34" charset="0"/>
                <a:ea typeface="Segoe UI" panose="020B0502040204020203" pitchFamily="34" charset="0"/>
                <a:cs typeface="Segoe UI" panose="020B0502040204020203" pitchFamily="34" charset="0"/>
              </a:rPr>
            </a:br>
            <a:r>
              <a:rPr lang="en-AU" sz="2000" dirty="0">
                <a:latin typeface="Segoe UI" panose="020B0502040204020203" pitchFamily="34" charset="0"/>
                <a:ea typeface="Segoe UI" panose="020B0502040204020203" pitchFamily="34" charset="0"/>
                <a:cs typeface="Segoe UI" panose="020B0502040204020203" pitchFamily="34" charset="0"/>
              </a:rPr>
              <a:t>Coordinator </a:t>
            </a:r>
            <a:r>
              <a:rPr lang="en-AU" sz="2000" b="0" dirty="0">
                <a:latin typeface="Segoe UI" panose="020B0502040204020203" pitchFamily="34" charset="0"/>
                <a:ea typeface="Segoe UI" panose="020B0502040204020203" pitchFamily="34" charset="0"/>
                <a:cs typeface="Segoe UI" panose="020B0502040204020203" pitchFamily="34" charset="0"/>
              </a:rPr>
              <a:t>Kate Johnston-Ataata (kate.johnston-ataata@rmit.edu.au)</a:t>
            </a:r>
            <a:br>
              <a:rPr lang="en-AU" sz="2000" b="0" dirty="0">
                <a:latin typeface="Segoe UI" panose="020B0502040204020203" pitchFamily="34" charset="0"/>
                <a:ea typeface="Segoe UI" panose="020B0502040204020203" pitchFamily="34" charset="0"/>
                <a:cs typeface="Segoe UI" panose="020B0502040204020203" pitchFamily="34" charset="0"/>
              </a:rPr>
            </a:br>
            <a:br>
              <a:rPr lang="en-AU" sz="2000" b="0" dirty="0">
                <a:latin typeface="Segoe UI" panose="020B0502040204020203" pitchFamily="34" charset="0"/>
                <a:ea typeface="Segoe UI" panose="020B0502040204020203" pitchFamily="34" charset="0"/>
                <a:cs typeface="Segoe UI" panose="020B0502040204020203" pitchFamily="34" charset="0"/>
              </a:rPr>
            </a:br>
            <a:br>
              <a:rPr lang="en-AU" sz="2000" b="0" dirty="0">
                <a:latin typeface="Segoe UI" panose="020B0502040204020203" pitchFamily="34" charset="0"/>
                <a:ea typeface="Segoe UI" panose="020B0502040204020203" pitchFamily="34" charset="0"/>
                <a:cs typeface="Segoe UI" panose="020B0502040204020203" pitchFamily="34" charset="0"/>
              </a:rPr>
            </a:br>
            <a:r>
              <a:rPr lang="en-AU" sz="2800" dirty="0">
                <a:solidFill>
                  <a:schemeClr val="tx2"/>
                </a:solidFill>
                <a:latin typeface="Segoe UI" panose="020B0502040204020203" pitchFamily="34" charset="0"/>
                <a:ea typeface="Segoe UI" panose="020B0502040204020203" pitchFamily="34" charset="0"/>
                <a:cs typeface="Segoe UI" panose="020B0502040204020203" pitchFamily="34" charset="0"/>
              </a:rPr>
              <a:t>http://healthtalkaustralia.org/</a:t>
            </a:r>
            <a:br>
              <a:rPr lang="en-AU" sz="2800" dirty="0">
                <a:solidFill>
                  <a:schemeClr val="tx2"/>
                </a:solidFill>
                <a:latin typeface="Segoe UI" panose="020B0502040204020203" pitchFamily="34" charset="0"/>
                <a:ea typeface="Segoe UI" panose="020B0502040204020203" pitchFamily="34" charset="0"/>
                <a:cs typeface="Segoe UI" panose="020B0502040204020203" pitchFamily="34" charset="0"/>
              </a:rPr>
            </a:br>
            <a:br>
              <a:rPr lang="en-AU" sz="2000" spc="0" dirty="0">
                <a:solidFill>
                  <a:srgbClr val="FF0000"/>
                </a:solidFill>
                <a:latin typeface="Segoe UI" panose="020B0502040204020203" pitchFamily="34" charset="0"/>
                <a:ea typeface="Segoe UI" panose="020B0502040204020203" pitchFamily="34" charset="0"/>
                <a:cs typeface="Segoe UI" panose="020B0502040204020203" pitchFamily="34" charset="0"/>
              </a:rPr>
            </a:br>
            <a:br>
              <a:rPr lang="en-AU" sz="2000" spc="0" dirty="0">
                <a:solidFill>
                  <a:srgbClr val="FF0000"/>
                </a:solidFill>
                <a:latin typeface="Segoe UI" panose="020B0502040204020203" pitchFamily="34" charset="0"/>
                <a:ea typeface="Segoe UI" panose="020B0502040204020203" pitchFamily="34" charset="0"/>
                <a:cs typeface="Segoe UI" panose="020B0502040204020203" pitchFamily="34" charset="0"/>
              </a:rPr>
            </a:br>
            <a:r>
              <a:rPr lang="en-AU" sz="2000" spc="0" dirty="0">
                <a:latin typeface="Segoe UI" panose="020B0502040204020203" pitchFamily="34" charset="0"/>
                <a:ea typeface="Segoe UI" panose="020B0502040204020203" pitchFamily="34" charset="0"/>
                <a:cs typeface="Segoe UI" panose="020B0502040204020203" pitchFamily="34" charset="0"/>
              </a:rPr>
              <a:t>@healthtalkaus</a:t>
            </a:r>
            <a:br>
              <a:rPr lang="en-AU" sz="2000" spc="0" dirty="0">
                <a:solidFill>
                  <a:srgbClr val="FF0000"/>
                </a:solidFill>
                <a:latin typeface="Segoe UI" panose="020B0502040204020203" pitchFamily="34" charset="0"/>
                <a:ea typeface="Segoe UI" panose="020B0502040204020203" pitchFamily="34" charset="0"/>
                <a:cs typeface="Segoe UI" panose="020B0502040204020203" pitchFamily="34" charset="0"/>
              </a:rPr>
            </a:br>
            <a:br>
              <a:rPr lang="en-AU" sz="1800" b="0" spc="0" dirty="0"/>
            </a:br>
            <a:br>
              <a:rPr lang="en-AU" sz="1800" spc="0" dirty="0"/>
            </a:br>
            <a:br>
              <a:rPr lang="en-AU" sz="1800" spc="0" dirty="0"/>
            </a:br>
            <a:endParaRPr lang="en-AU" sz="1600" i="1" spc="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0" y="348655"/>
            <a:ext cx="3498026" cy="6384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682" y="4665605"/>
            <a:ext cx="693683" cy="693683"/>
          </a:xfrm>
          <a:prstGeom prst="rect">
            <a:avLst/>
          </a:prstGeom>
        </p:spPr>
      </p:pic>
    </p:spTree>
    <p:extLst>
      <p:ext uri="{BB962C8B-B14F-4D97-AF65-F5344CB8AC3E}">
        <p14:creationId xmlns:p14="http://schemas.microsoft.com/office/powerpoint/2010/main" val="355706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93260"/>
            <a:ext cx="8593282" cy="5536226"/>
          </a:xfrm>
        </p:spPr>
        <p:txBody>
          <a:bodyPr/>
          <a:lstStyle/>
          <a:p>
            <a:pPr>
              <a:lnSpc>
                <a:spcPct val="100000"/>
              </a:lnSpc>
              <a:spcBef>
                <a:spcPts val="0"/>
              </a:spcBef>
              <a:spcAft>
                <a:spcPts val="600"/>
              </a:spcAft>
            </a:pPr>
            <a:br>
              <a:rPr lang="en-AU" sz="2000" dirty="0">
                <a:solidFill>
                  <a:schemeClr val="bg1"/>
                </a:solidFill>
              </a:rPr>
            </a:br>
            <a:br>
              <a:rPr lang="en-AU" sz="2000" dirty="0">
                <a:solidFill>
                  <a:schemeClr val="bg1"/>
                </a:solidFill>
              </a:rPr>
            </a:br>
            <a:br>
              <a:rPr lang="en-AU" sz="2000" dirty="0">
                <a:solidFill>
                  <a:schemeClr val="bg1"/>
                </a:solidFill>
              </a:rPr>
            </a:br>
            <a:br>
              <a:rPr lang="en-AU" sz="2000" b="0" dirty="0">
                <a:solidFill>
                  <a:schemeClr val="tx1"/>
                </a:solidFill>
              </a:rPr>
            </a:br>
            <a:endParaRPr lang="en-AU" sz="2000" b="0" dirty="0"/>
          </a:p>
        </p:txBody>
      </p:sp>
      <p:sp>
        <p:nvSpPr>
          <p:cNvPr id="5" name="TextBox 4">
            <a:extLst>
              <a:ext uri="{FF2B5EF4-FFF2-40B4-BE49-F238E27FC236}">
                <a16:creationId xmlns:a16="http://schemas.microsoft.com/office/drawing/2014/main" id="{B3DE656E-2884-44F8-AC2A-C9695837D2D8}"/>
              </a:ext>
            </a:extLst>
          </p:cNvPr>
          <p:cNvSpPr txBox="1"/>
          <p:nvPr/>
        </p:nvSpPr>
        <p:spPr>
          <a:xfrm>
            <a:off x="567559" y="272155"/>
            <a:ext cx="7777655" cy="400110"/>
          </a:xfrm>
          <a:prstGeom prst="rect">
            <a:avLst/>
          </a:prstGeom>
          <a:noFill/>
        </p:spPr>
        <p:txBody>
          <a:bodyPr wrap="square" rtlCol="0">
            <a:spAutoFit/>
          </a:bodyPr>
          <a:lstStyle/>
          <a:p>
            <a:pPr algn="ctr"/>
            <a:r>
              <a:rPr lang="en-AU"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Online health and illness experiences: Why do they matter?</a:t>
            </a:r>
          </a:p>
        </p:txBody>
      </p:sp>
      <p:sp>
        <p:nvSpPr>
          <p:cNvPr id="6" name="TextBox 5">
            <a:extLst>
              <a:ext uri="{FF2B5EF4-FFF2-40B4-BE49-F238E27FC236}">
                <a16:creationId xmlns:a16="http://schemas.microsoft.com/office/drawing/2014/main" id="{A1CB90D8-E02B-49E7-97D0-12ABDEDAEEF7}"/>
              </a:ext>
            </a:extLst>
          </p:cNvPr>
          <p:cNvSpPr txBox="1"/>
          <p:nvPr/>
        </p:nvSpPr>
        <p:spPr>
          <a:xfrm>
            <a:off x="6087878" y="2315305"/>
            <a:ext cx="2848304" cy="221792"/>
          </a:xfrm>
          <a:prstGeom prst="rect">
            <a:avLst/>
          </a:prstGeom>
          <a:noFill/>
        </p:spPr>
        <p:txBody>
          <a:bodyPr wrap="square" rtlCol="0">
            <a:spAutoFit/>
          </a:bodyPr>
          <a:lstStyle/>
          <a:p>
            <a:pPr algn="r">
              <a:lnSpc>
                <a:spcPct val="115000"/>
              </a:lnSpc>
              <a:spcAft>
                <a:spcPts val="0"/>
              </a:spcAft>
            </a:pPr>
            <a:r>
              <a:rPr lang="en-AU" sz="800" dirty="0">
                <a:latin typeface="Segoe UI" panose="020B0502040204020203" pitchFamily="34" charset="0"/>
                <a:ea typeface="Segoe UI" panose="020B0502040204020203" pitchFamily="34" charset="0"/>
                <a:cs typeface="Segoe UI" panose="020B0502040204020203" pitchFamily="34" charset="0"/>
              </a:rPr>
              <a:t>Photo by Tinh Khuong on Unsplash</a:t>
            </a:r>
          </a:p>
        </p:txBody>
      </p:sp>
      <p:pic>
        <p:nvPicPr>
          <p:cNvPr id="8" name="Picture 7">
            <a:extLst>
              <a:ext uri="{FF2B5EF4-FFF2-40B4-BE49-F238E27FC236}">
                <a16:creationId xmlns:a16="http://schemas.microsoft.com/office/drawing/2014/main" id="{AC2AB146-403E-429B-B0EB-A5373AAD64B7}"/>
              </a:ext>
            </a:extLst>
          </p:cNvPr>
          <p:cNvPicPr>
            <a:picLocks noChangeAspect="1"/>
          </p:cNvPicPr>
          <p:nvPr/>
        </p:nvPicPr>
        <p:blipFill>
          <a:blip r:embed="rId3"/>
          <a:stretch>
            <a:fillRect/>
          </a:stretch>
        </p:blipFill>
        <p:spPr>
          <a:xfrm>
            <a:off x="4085140" y="2605096"/>
            <a:ext cx="4804523" cy="3203285"/>
          </a:xfrm>
          <a:prstGeom prst="rect">
            <a:avLst/>
          </a:prstGeom>
        </p:spPr>
      </p:pic>
      <p:sp>
        <p:nvSpPr>
          <p:cNvPr id="9" name="TextBox 8">
            <a:extLst>
              <a:ext uri="{FF2B5EF4-FFF2-40B4-BE49-F238E27FC236}">
                <a16:creationId xmlns:a16="http://schemas.microsoft.com/office/drawing/2014/main" id="{E57707EF-B85A-4426-9656-2808EACBF8DE}"/>
              </a:ext>
            </a:extLst>
          </p:cNvPr>
          <p:cNvSpPr txBox="1"/>
          <p:nvPr/>
        </p:nvSpPr>
        <p:spPr>
          <a:xfrm>
            <a:off x="567559" y="976010"/>
            <a:ext cx="3229860" cy="5386090"/>
          </a:xfrm>
          <a:prstGeom prst="rect">
            <a:avLst/>
          </a:prstGeom>
          <a:noFill/>
        </p:spPr>
        <p:txBody>
          <a:bodyPr wrap="square" rtlCol="0">
            <a:spAutoFit/>
          </a:bodyPr>
          <a:lstStyle/>
          <a:p>
            <a:pPr>
              <a:spcAft>
                <a:spcPts val="600"/>
              </a:spcAft>
            </a:pPr>
            <a:r>
              <a:rPr lang="en-AU" b="1" dirty="0">
                <a:latin typeface="Segoe UI" panose="020B0502040204020203" pitchFamily="34" charset="0"/>
                <a:ea typeface="Segoe UI" panose="020B0502040204020203" pitchFamily="34" charset="0"/>
                <a:cs typeface="Segoe UI" panose="020B0502040204020203" pitchFamily="34" charset="0"/>
              </a:rPr>
              <a:t>1. Information, support, reassurance for:</a:t>
            </a:r>
          </a:p>
          <a:p>
            <a:pPr marL="285750" indent="-285750">
              <a:spcAft>
                <a:spcPts val="600"/>
              </a:spcAft>
              <a:buFontTx/>
              <a:buChar char="-"/>
            </a:pPr>
            <a:r>
              <a:rPr lang="en-AU" dirty="0">
                <a:latin typeface="Segoe UI" panose="020B0502040204020203" pitchFamily="34" charset="0"/>
                <a:ea typeface="Segoe UI" panose="020B0502040204020203" pitchFamily="34" charset="0"/>
                <a:cs typeface="Segoe UI" panose="020B0502040204020203" pitchFamily="34" charset="0"/>
              </a:rPr>
              <a:t>other people with the same health condition</a:t>
            </a:r>
          </a:p>
          <a:p>
            <a:pPr marL="285750"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family and friends</a:t>
            </a:r>
          </a:p>
          <a:p>
            <a:endParaRPr lang="en-AU" dirty="0">
              <a:latin typeface="Segoe UI" panose="020B0502040204020203" pitchFamily="34" charset="0"/>
              <a:ea typeface="Segoe UI" panose="020B0502040204020203" pitchFamily="34" charset="0"/>
              <a:cs typeface="Segoe UI" panose="020B0502040204020203" pitchFamily="34" charset="0"/>
            </a:endParaRPr>
          </a:p>
          <a:p>
            <a:pPr>
              <a:spcAft>
                <a:spcPts val="600"/>
              </a:spcAft>
            </a:pPr>
            <a:r>
              <a:rPr lang="en-AU" b="1" dirty="0">
                <a:latin typeface="Segoe UI" panose="020B0502040204020203" pitchFamily="34" charset="0"/>
                <a:ea typeface="Segoe UI" panose="020B0502040204020203" pitchFamily="34" charset="0"/>
                <a:cs typeface="Segoe UI" panose="020B0502040204020203" pitchFamily="34" charset="0"/>
              </a:rPr>
              <a:t>2. Information and support for person-centred care for:</a:t>
            </a:r>
          </a:p>
          <a:p>
            <a:pPr marL="285750"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health &amp; allied health practitioners</a:t>
            </a:r>
          </a:p>
          <a:p>
            <a:endParaRPr lang="en-AU" dirty="0">
              <a:latin typeface="Segoe UI" panose="020B0502040204020203" pitchFamily="34" charset="0"/>
              <a:ea typeface="Segoe UI" panose="020B0502040204020203" pitchFamily="34" charset="0"/>
              <a:cs typeface="Segoe UI" panose="020B0502040204020203" pitchFamily="34" charset="0"/>
            </a:endParaRPr>
          </a:p>
          <a:p>
            <a:pPr>
              <a:spcAft>
                <a:spcPts val="600"/>
              </a:spcAft>
            </a:pPr>
            <a:r>
              <a:rPr lang="en-AU" b="1" dirty="0">
                <a:latin typeface="Segoe UI" panose="020B0502040204020203" pitchFamily="34" charset="0"/>
                <a:ea typeface="Segoe UI" panose="020B0502040204020203" pitchFamily="34" charset="0"/>
                <a:cs typeface="Segoe UI" panose="020B0502040204020203" pitchFamily="34" charset="0"/>
              </a:rPr>
              <a:t>3. Evidence about what is and isn’t working in our healthcare system for:</a:t>
            </a:r>
          </a:p>
          <a:p>
            <a:pPr marL="285750"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health service providers</a:t>
            </a:r>
          </a:p>
          <a:p>
            <a:pPr marL="285750"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policymakers</a:t>
            </a:r>
          </a:p>
          <a:p>
            <a:endParaRPr lang="en-AU" dirty="0"/>
          </a:p>
          <a:p>
            <a:endParaRPr lang="en-AU" dirty="0"/>
          </a:p>
        </p:txBody>
      </p:sp>
      <p:sp>
        <p:nvSpPr>
          <p:cNvPr id="3" name="TextBox 2">
            <a:extLst>
              <a:ext uri="{FF2B5EF4-FFF2-40B4-BE49-F238E27FC236}">
                <a16:creationId xmlns:a16="http://schemas.microsoft.com/office/drawing/2014/main" id="{834FFBD2-BE7E-4B5B-B4F5-672450F7EA88}"/>
              </a:ext>
            </a:extLst>
          </p:cNvPr>
          <p:cNvSpPr txBox="1"/>
          <p:nvPr/>
        </p:nvSpPr>
        <p:spPr>
          <a:xfrm>
            <a:off x="599090" y="783831"/>
            <a:ext cx="8202010"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77638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93260"/>
            <a:ext cx="8593282" cy="5536226"/>
          </a:xfrm>
        </p:spPr>
        <p:txBody>
          <a:bodyPr/>
          <a:lstStyle/>
          <a:p>
            <a:pPr>
              <a:lnSpc>
                <a:spcPct val="100000"/>
              </a:lnSpc>
              <a:spcBef>
                <a:spcPts val="0"/>
              </a:spcBef>
              <a:spcAft>
                <a:spcPts val="600"/>
              </a:spcAft>
            </a:pPr>
            <a:br>
              <a:rPr lang="en-AU" sz="2000" dirty="0">
                <a:solidFill>
                  <a:schemeClr val="bg1"/>
                </a:solidFill>
              </a:rPr>
            </a:br>
            <a:br>
              <a:rPr lang="en-AU" sz="2000" dirty="0">
                <a:solidFill>
                  <a:schemeClr val="bg1"/>
                </a:solidFill>
              </a:rPr>
            </a:br>
            <a:br>
              <a:rPr lang="en-AU" sz="2000" b="0" dirty="0">
                <a:solidFill>
                  <a:schemeClr val="tx1"/>
                </a:solidFill>
              </a:rPr>
            </a:br>
            <a:endParaRPr lang="en-AU" sz="2000" b="0" dirty="0"/>
          </a:p>
        </p:txBody>
      </p:sp>
      <p:sp>
        <p:nvSpPr>
          <p:cNvPr id="5" name="TextBox 4">
            <a:extLst>
              <a:ext uri="{FF2B5EF4-FFF2-40B4-BE49-F238E27FC236}">
                <a16:creationId xmlns:a16="http://schemas.microsoft.com/office/drawing/2014/main" id="{B3DE656E-2884-44F8-AC2A-C9695837D2D8}"/>
              </a:ext>
            </a:extLst>
          </p:cNvPr>
          <p:cNvSpPr txBox="1"/>
          <p:nvPr/>
        </p:nvSpPr>
        <p:spPr>
          <a:xfrm>
            <a:off x="605391" y="145013"/>
            <a:ext cx="7700649" cy="400110"/>
          </a:xfrm>
          <a:prstGeom prst="rect">
            <a:avLst/>
          </a:prstGeom>
          <a:noFill/>
        </p:spPr>
        <p:txBody>
          <a:bodyPr wrap="square" rtlCol="0">
            <a:spAutoFit/>
          </a:bodyPr>
          <a:lstStyle/>
          <a:p>
            <a:pPr algn="ctr"/>
            <a:r>
              <a:rPr lang="en-AU"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Online health and illness experiences: Where are they?</a:t>
            </a:r>
          </a:p>
        </p:txBody>
      </p:sp>
      <p:pic>
        <p:nvPicPr>
          <p:cNvPr id="4" name="Picture 3">
            <a:extLst>
              <a:ext uri="{FF2B5EF4-FFF2-40B4-BE49-F238E27FC236}">
                <a16:creationId xmlns:a16="http://schemas.microsoft.com/office/drawing/2014/main" id="{8689D85D-81E6-4C66-8E90-5C23AB6540AB}"/>
              </a:ext>
            </a:extLst>
          </p:cNvPr>
          <p:cNvPicPr>
            <a:picLocks noChangeAspect="1"/>
          </p:cNvPicPr>
          <p:nvPr/>
        </p:nvPicPr>
        <p:blipFill>
          <a:blip r:embed="rId3"/>
          <a:stretch>
            <a:fillRect/>
          </a:stretch>
        </p:blipFill>
        <p:spPr>
          <a:xfrm>
            <a:off x="4277731" y="3966682"/>
            <a:ext cx="3163615" cy="2778303"/>
          </a:xfrm>
          <a:prstGeom prst="rect">
            <a:avLst/>
          </a:prstGeom>
          <a:ln w="3175">
            <a:solidFill>
              <a:schemeClr val="tx1"/>
            </a:solidFill>
          </a:ln>
          <a:effectLst>
            <a:outerShdw blurRad="50800" dist="50800" dir="5400000" algn="ctr" rotWithShape="0">
              <a:schemeClr val="bg1">
                <a:alpha val="62000"/>
              </a:schemeClr>
            </a:outerShdw>
          </a:effectLst>
        </p:spPr>
      </p:pic>
      <p:pic>
        <p:nvPicPr>
          <p:cNvPr id="10" name="Picture 9">
            <a:extLst>
              <a:ext uri="{FF2B5EF4-FFF2-40B4-BE49-F238E27FC236}">
                <a16:creationId xmlns:a16="http://schemas.microsoft.com/office/drawing/2014/main" id="{F9C29DB3-5769-4B52-AB74-C7E36E617C16}"/>
              </a:ext>
            </a:extLst>
          </p:cNvPr>
          <p:cNvPicPr>
            <a:picLocks noChangeAspect="1"/>
          </p:cNvPicPr>
          <p:nvPr/>
        </p:nvPicPr>
        <p:blipFill>
          <a:blip r:embed="rId4"/>
          <a:stretch>
            <a:fillRect/>
          </a:stretch>
        </p:blipFill>
        <p:spPr>
          <a:xfrm>
            <a:off x="1000676" y="637349"/>
            <a:ext cx="4393324" cy="2600919"/>
          </a:xfrm>
          <a:prstGeom prst="rect">
            <a:avLst/>
          </a:prstGeom>
          <a:ln w="3175">
            <a:solidFill>
              <a:schemeClr val="tx1"/>
            </a:solidFill>
          </a:ln>
        </p:spPr>
      </p:pic>
      <p:pic>
        <p:nvPicPr>
          <p:cNvPr id="12" name="Picture 11">
            <a:extLst>
              <a:ext uri="{FF2B5EF4-FFF2-40B4-BE49-F238E27FC236}">
                <a16:creationId xmlns:a16="http://schemas.microsoft.com/office/drawing/2014/main" id="{68CC0888-637C-424D-9642-E09639E281A8}"/>
              </a:ext>
            </a:extLst>
          </p:cNvPr>
          <p:cNvPicPr>
            <a:picLocks noChangeAspect="1"/>
          </p:cNvPicPr>
          <p:nvPr/>
        </p:nvPicPr>
        <p:blipFill>
          <a:blip r:embed="rId5"/>
          <a:stretch>
            <a:fillRect/>
          </a:stretch>
        </p:blipFill>
        <p:spPr>
          <a:xfrm>
            <a:off x="5560644" y="637349"/>
            <a:ext cx="2847154" cy="2967509"/>
          </a:xfrm>
          <a:prstGeom prst="rect">
            <a:avLst/>
          </a:prstGeom>
        </p:spPr>
      </p:pic>
      <p:pic>
        <p:nvPicPr>
          <p:cNvPr id="14" name="Picture 13">
            <a:extLst>
              <a:ext uri="{FF2B5EF4-FFF2-40B4-BE49-F238E27FC236}">
                <a16:creationId xmlns:a16="http://schemas.microsoft.com/office/drawing/2014/main" id="{B3B14F05-1B8F-4D4A-8F70-2744EE95286B}"/>
              </a:ext>
            </a:extLst>
          </p:cNvPr>
          <p:cNvPicPr>
            <a:picLocks noChangeAspect="1"/>
          </p:cNvPicPr>
          <p:nvPr/>
        </p:nvPicPr>
        <p:blipFill>
          <a:blip r:embed="rId6"/>
          <a:stretch>
            <a:fillRect/>
          </a:stretch>
        </p:blipFill>
        <p:spPr>
          <a:xfrm>
            <a:off x="441036" y="3447466"/>
            <a:ext cx="3275506" cy="3297519"/>
          </a:xfrm>
          <a:prstGeom prst="rect">
            <a:avLst/>
          </a:prstGeom>
          <a:ln w="3175">
            <a:solidFill>
              <a:schemeClr val="tx1"/>
            </a:solidFill>
          </a:ln>
        </p:spPr>
      </p:pic>
    </p:spTree>
    <p:extLst>
      <p:ext uri="{BB962C8B-B14F-4D97-AF65-F5344CB8AC3E}">
        <p14:creationId xmlns:p14="http://schemas.microsoft.com/office/powerpoint/2010/main" val="105896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E5F958-2FAF-4AEC-A049-F988D8AB6B2A}"/>
              </a:ext>
            </a:extLst>
          </p:cNvPr>
          <p:cNvPicPr>
            <a:picLocks noChangeAspect="1"/>
          </p:cNvPicPr>
          <p:nvPr/>
        </p:nvPicPr>
        <p:blipFill>
          <a:blip r:embed="rId3"/>
          <a:stretch>
            <a:fillRect/>
          </a:stretch>
        </p:blipFill>
        <p:spPr>
          <a:xfrm>
            <a:off x="0" y="767250"/>
            <a:ext cx="9144000" cy="4819004"/>
          </a:xfrm>
          <a:prstGeom prst="rect">
            <a:avLst/>
          </a:prstGeom>
        </p:spPr>
      </p:pic>
      <p:sp>
        <p:nvSpPr>
          <p:cNvPr id="2" name="TextBox 1">
            <a:extLst>
              <a:ext uri="{FF2B5EF4-FFF2-40B4-BE49-F238E27FC236}">
                <a16:creationId xmlns:a16="http://schemas.microsoft.com/office/drawing/2014/main" id="{C2EA4A90-96F6-4469-964F-497CFB574F49}"/>
              </a:ext>
            </a:extLst>
          </p:cNvPr>
          <p:cNvSpPr txBox="1"/>
          <p:nvPr/>
        </p:nvSpPr>
        <p:spPr>
          <a:xfrm>
            <a:off x="325821" y="241738"/>
            <a:ext cx="8408276" cy="369332"/>
          </a:xfrm>
          <a:prstGeom prst="rect">
            <a:avLst/>
          </a:prstGeom>
          <a:noFill/>
        </p:spPr>
        <p:txBody>
          <a:bodyPr wrap="square" rtlCol="0">
            <a:spAutoFit/>
          </a:bodyPr>
          <a:lstStyle/>
          <a:p>
            <a:pPr algn="ctr"/>
            <a:r>
              <a:rPr lang="en-AU" b="1" dirty="0">
                <a:solidFill>
                  <a:schemeClr val="tx2"/>
                </a:solidFill>
                <a:latin typeface="Segoe UI" panose="020B0502040204020203" pitchFamily="34" charset="0"/>
                <a:ea typeface="Segoe UI" panose="020B0502040204020203" pitchFamily="34" charset="0"/>
                <a:cs typeface="Segoe UI" panose="020B0502040204020203" pitchFamily="34" charset="0"/>
              </a:rPr>
              <a:t>Introducing Healthtalk Australia</a:t>
            </a:r>
            <a:endParaRPr lang="en-AU"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395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93260"/>
            <a:ext cx="8593282" cy="6254988"/>
          </a:xfrm>
        </p:spPr>
        <p:txBody>
          <a:bodyPr/>
          <a:lstStyle/>
          <a:p>
            <a:pPr>
              <a:lnSpc>
                <a:spcPct val="100000"/>
              </a:lnSpc>
              <a:spcBef>
                <a:spcPts val="0"/>
              </a:spcBef>
              <a:spcAft>
                <a:spcPts val="600"/>
              </a:spcAft>
            </a:pPr>
            <a:br>
              <a:rPr lang="en-AU" sz="2000" dirty="0">
                <a:solidFill>
                  <a:schemeClr val="bg1"/>
                </a:solidFill>
              </a:rPr>
            </a:br>
            <a:br>
              <a:rPr lang="en-AU" sz="2000" dirty="0">
                <a:solidFill>
                  <a:schemeClr val="bg1"/>
                </a:solidFill>
                <a:latin typeface="Segoe UI" panose="020B0502040204020203" pitchFamily="34" charset="0"/>
                <a:ea typeface="Segoe UI" panose="020B0502040204020203" pitchFamily="34" charset="0"/>
                <a:cs typeface="Segoe UI" panose="020B0502040204020203" pitchFamily="34" charset="0"/>
              </a:rPr>
            </a:br>
            <a:br>
              <a:rPr lang="en-AU" sz="20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Who are we?</a:t>
            </a:r>
            <a:br>
              <a:rPr lang="en-AU" sz="1800" b="0" spc="0" dirty="0">
                <a:latin typeface="Segoe UI" panose="020B0502040204020203" pitchFamily="34" charset="0"/>
                <a:ea typeface="Segoe UI" panose="020B0502040204020203" pitchFamily="34" charset="0"/>
                <a:cs typeface="Segoe UI" panose="020B0502040204020203" pitchFamily="34" charset="0"/>
              </a:rPr>
            </a:br>
            <a:r>
              <a:rPr lang="en-AU" sz="1800" b="0" spc="0" dirty="0">
                <a:latin typeface="Segoe UI" panose="020B0502040204020203" pitchFamily="34" charset="0"/>
                <a:ea typeface="Segoe UI" panose="020B0502040204020203" pitchFamily="34" charset="0"/>
                <a:cs typeface="Segoe UI" panose="020B0502040204020203" pitchFamily="34" charset="0"/>
              </a:rPr>
              <a:t>-  A research consortium established 2012 between RMIT, USyd, Monash, UNSW </a:t>
            </a:r>
            <a:br>
              <a:rPr lang="en-AU" sz="1800" b="0" spc="0" dirty="0">
                <a:latin typeface="Segoe UI" panose="020B0502040204020203" pitchFamily="34" charset="0"/>
                <a:ea typeface="Segoe UI" panose="020B0502040204020203" pitchFamily="34" charset="0"/>
                <a:cs typeface="Segoe UI" panose="020B0502040204020203" pitchFamily="34" charset="0"/>
              </a:rPr>
            </a:br>
            <a:br>
              <a:rPr lang="en-AU" sz="1800" b="0" spc="0" dirty="0">
                <a:latin typeface="Segoe UI" panose="020B0502040204020203" pitchFamily="34" charset="0"/>
                <a:ea typeface="Segoe UI" panose="020B0502040204020203" pitchFamily="34" charset="0"/>
                <a:cs typeface="Segoe UI" panose="020B0502040204020203" pitchFamily="34" charset="0"/>
              </a:rPr>
            </a:br>
            <a:r>
              <a:rPr lang="en-AU" sz="1800" b="0" spc="0" dirty="0">
                <a:latin typeface="Segoe UI" panose="020B0502040204020203" pitchFamily="34" charset="0"/>
                <a:ea typeface="Segoe UI" panose="020B0502040204020203" pitchFamily="34" charset="0"/>
                <a:cs typeface="Segoe UI" panose="020B0502040204020203" pitchFamily="34" charset="0"/>
              </a:rPr>
              <a:t>-  Member of an international network of universities / organisations conducting similar research in 13 countries and 9 languages (DIPEx International)</a:t>
            </a:r>
            <a:br>
              <a:rPr lang="en-AU" sz="2000" b="0" dirty="0">
                <a:latin typeface="Segoe UI" panose="020B0502040204020203" pitchFamily="34" charset="0"/>
                <a:ea typeface="Segoe UI" panose="020B0502040204020203" pitchFamily="34" charset="0"/>
                <a:cs typeface="Segoe UI" panose="020B0502040204020203" pitchFamily="34" charset="0"/>
              </a:rPr>
            </a:br>
            <a:br>
              <a:rPr lang="en-AU" sz="2000" b="0" dirty="0">
                <a:latin typeface="Segoe UI" panose="020B0502040204020203" pitchFamily="34" charset="0"/>
                <a:ea typeface="Segoe UI" panose="020B0502040204020203" pitchFamily="34" charset="0"/>
                <a:cs typeface="Segoe UI" panose="020B0502040204020203" pitchFamily="34" charset="0"/>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Mission</a:t>
            </a:r>
            <a:br>
              <a:rPr lang="en-AU" sz="1800" spc="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AU" sz="1800" b="0" spc="0" dirty="0">
                <a:latin typeface="Segoe UI" panose="020B0502040204020203" pitchFamily="34" charset="0"/>
                <a:ea typeface="Segoe UI" panose="020B0502040204020203" pitchFamily="34" charset="0"/>
                <a:cs typeface="Segoe UI" panose="020B0502040204020203" pitchFamily="34" charset="0"/>
              </a:rPr>
              <a:t>To use the power of individual stories to understand and improve healthcare for all Australians, placing the person at the centre stage of healthcare improvement and reform.</a:t>
            </a:r>
            <a:br>
              <a:rPr lang="en-AU" sz="1800" b="0" spc="0" dirty="0">
                <a:latin typeface="Segoe UI" panose="020B0502040204020203" pitchFamily="34" charset="0"/>
                <a:ea typeface="Segoe UI" panose="020B0502040204020203" pitchFamily="34" charset="0"/>
                <a:cs typeface="Segoe UI" panose="020B0502040204020203" pitchFamily="34" charset="0"/>
              </a:rPr>
            </a:br>
            <a:br>
              <a:rPr lang="en-AU" sz="1800" b="0" spc="0" dirty="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What do we do?</a:t>
            </a:r>
            <a:br>
              <a:rPr lang="en-AU" sz="1800" spc="0" dirty="0">
                <a:solidFill>
                  <a:srgbClr val="FF0000"/>
                </a:solidFill>
                <a:latin typeface="Segoe UI" panose="020B0502040204020203" pitchFamily="34" charset="0"/>
                <a:ea typeface="Segoe UI" panose="020B0502040204020203" pitchFamily="34" charset="0"/>
                <a:cs typeface="Segoe UI" panose="020B0502040204020203" pitchFamily="34" charset="0"/>
              </a:rPr>
            </a:br>
            <a:r>
              <a:rPr lang="en-AU" sz="1800" b="0" spc="0" dirty="0">
                <a:latin typeface="Segoe UI" panose="020B0502040204020203" pitchFamily="34" charset="0"/>
                <a:ea typeface="Segoe UI" panose="020B0502040204020203" pitchFamily="34" charset="0"/>
                <a:cs typeface="Segoe UI" panose="020B0502040204020203" pitchFamily="34" charset="0"/>
              </a:rPr>
              <a:t>-</a:t>
            </a:r>
            <a:r>
              <a:rPr lang="en-AU" sz="1800" spc="0" dirty="0">
                <a:latin typeface="Segoe UI" panose="020B0502040204020203" pitchFamily="34" charset="0"/>
                <a:ea typeface="Segoe UI" panose="020B0502040204020203" pitchFamily="34" charset="0"/>
                <a:cs typeface="Segoe UI" panose="020B0502040204020203" pitchFamily="34" charset="0"/>
              </a:rPr>
              <a:t> </a:t>
            </a: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conduct qualitative research on experiences of health and illness (narrative interviews on film, audio or text)</a:t>
            </a: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br>
              <a:rPr lang="en-AU" sz="12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use interview data to build online resources to support and inform people with lived experience, their families and friends, and inform HPs / service providers / policymakers</a:t>
            </a: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endParaRPr lang="en-AU" sz="2000" b="0" dirty="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83" y="215365"/>
            <a:ext cx="3225690" cy="588774"/>
          </a:xfrm>
          <a:prstGeom prst="rect">
            <a:avLst/>
          </a:prstGeom>
        </p:spPr>
      </p:pic>
    </p:spTree>
    <p:extLst>
      <p:ext uri="{BB962C8B-B14F-4D97-AF65-F5344CB8AC3E}">
        <p14:creationId xmlns:p14="http://schemas.microsoft.com/office/powerpoint/2010/main" val="281105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498" y="861675"/>
            <a:ext cx="8377004" cy="5134649"/>
          </a:xfrm>
        </p:spPr>
        <p:txBody>
          <a:bodyPr/>
          <a:lstStyle/>
          <a:p>
            <a:pPr>
              <a:lnSpc>
                <a:spcPct val="150000"/>
              </a:lnSpc>
            </a:pP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Australia: 8 HTA online resources developed so far (348 stories)</a:t>
            </a:r>
            <a:b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AU" sz="1800" spc="0" dirty="0">
                <a:latin typeface="Segoe UI" panose="020B0502040204020203" pitchFamily="34" charset="0"/>
                <a:ea typeface="Segoe UI" panose="020B0502040204020203" pitchFamily="34" charset="0"/>
                <a:cs typeface="Segoe UI" panose="020B0502040204020203" pitchFamily="34" charset="0"/>
              </a:rPr>
              <a:t>Four mental health online resources:</a:t>
            </a:r>
            <a:b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	</a:t>
            </a:r>
            <a:r>
              <a:rPr lang="en-AU" sz="1800" b="0" spc="0" dirty="0">
                <a:latin typeface="Segoe UI" panose="020B0502040204020203" pitchFamily="34" charset="0"/>
                <a:ea typeface="Segoe UI" panose="020B0502040204020203" pitchFamily="34" charset="0"/>
                <a:cs typeface="Segoe UI" panose="020B0502040204020203" pitchFamily="34" charset="0"/>
              </a:rPr>
              <a:t>- </a:t>
            </a: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Depression &amp; Recovery</a:t>
            </a: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 Mental Health and Supported Decision Making: Lived Experience 		 </a:t>
            </a: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perspectives</a:t>
            </a: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 Mental Health: Carers’  Experiences</a:t>
            </a: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 </a:t>
            </a:r>
            <a:r>
              <a:rPr lang="en-AU" sz="1800" b="0" spc="0" dirty="0">
                <a:latin typeface="Segoe UI" panose="020B0502040204020203" pitchFamily="34" charset="0"/>
                <a:ea typeface="Segoe UI" panose="020B0502040204020203" pitchFamily="34" charset="0"/>
                <a:cs typeface="Segoe UI" panose="020B0502040204020203" pitchFamily="34" charset="0"/>
              </a:rPr>
              <a:t>Emotional Experiences of Early Parenthood (section on PND)</a:t>
            </a:r>
            <a:br>
              <a:rPr lang="en-AU" sz="1800" b="0" spc="0" dirty="0">
                <a:latin typeface="Segoe UI" panose="020B0502040204020203" pitchFamily="34" charset="0"/>
                <a:ea typeface="Segoe UI" panose="020B0502040204020203" pitchFamily="34" charset="0"/>
                <a:cs typeface="Segoe UI" panose="020B0502040204020203" pitchFamily="34" charset="0"/>
              </a:rPr>
            </a:br>
            <a:br>
              <a:rPr lang="en-AU" sz="1800" b="0" spc="0" dirty="0">
                <a:latin typeface="Segoe UI" panose="020B0502040204020203" pitchFamily="34" charset="0"/>
                <a:ea typeface="Segoe UI" panose="020B0502040204020203" pitchFamily="34" charset="0"/>
                <a:cs typeface="Segoe UI" panose="020B0502040204020203" pitchFamily="34" charset="0"/>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Internationally: 14 Healthtalk online resources on mental health (of 156 total) across 6 countries</a:t>
            </a:r>
            <a:b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AU" sz="1800" b="0" spc="0" dirty="0">
                <a:latin typeface="Segoe UI" panose="020B0502040204020203" pitchFamily="34" charset="0"/>
                <a:ea typeface="Segoe UI" panose="020B0502040204020203" pitchFamily="34" charset="0"/>
                <a:cs typeface="Segoe UI" panose="020B0502040204020203" pitchFamily="34" charset="0"/>
              </a:rPr>
              <a:t>Depression, psychosis, eating disorders, mental health among immigrant communities, experiences of taking antidepressants</a:t>
            </a:r>
            <a:br>
              <a:rPr lang="en-AU" sz="1800" b="0" spc="0" dirty="0"/>
            </a:br>
            <a:br>
              <a:rPr lang="en-AU" sz="1800" b="0" spc="0" dirty="0">
                <a:solidFill>
                  <a:schemeClr val="tx1"/>
                </a:solidFill>
              </a:rPr>
            </a:br>
            <a:endParaRPr lang="en-AU" sz="1800" b="0" spc="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29" y="256985"/>
            <a:ext cx="3381766" cy="617261"/>
          </a:xfrm>
          <a:prstGeom prst="rect">
            <a:avLst/>
          </a:prstGeom>
        </p:spPr>
      </p:pic>
    </p:spTree>
    <p:extLst>
      <p:ext uri="{BB962C8B-B14F-4D97-AF65-F5344CB8AC3E}">
        <p14:creationId xmlns:p14="http://schemas.microsoft.com/office/powerpoint/2010/main" val="326708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br>
              <a:rPr lang="en-AU" sz="2000" dirty="0">
                <a:solidFill>
                  <a:schemeClr val="bg1"/>
                </a:solidFill>
              </a:rPr>
            </a:br>
            <a:br>
              <a:rPr lang="en-AU" sz="2000" dirty="0">
                <a:solidFill>
                  <a:schemeClr val="bg1"/>
                </a:solidFill>
              </a:rPr>
            </a:br>
            <a:br>
              <a:rPr lang="en-AU" sz="2000" dirty="0">
                <a:solidFill>
                  <a:schemeClr val="bg1"/>
                </a:solidFill>
              </a:rPr>
            </a:br>
            <a:br>
              <a:rPr lang="en-AU" sz="2000" dirty="0">
                <a:solidFill>
                  <a:schemeClr val="bg1"/>
                </a:solidFill>
              </a:rPr>
            </a:br>
            <a:r>
              <a:rPr lang="en-AU" sz="2000" dirty="0">
                <a:solidFill>
                  <a:schemeClr val="bg1"/>
                </a:solidFill>
              </a:rPr>
              <a:t>\</a:t>
            </a:r>
            <a:endParaRPr lang="en-AU" sz="18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27" y="325743"/>
            <a:ext cx="3308818" cy="603946"/>
          </a:xfrm>
          <a:prstGeom prst="rect">
            <a:avLst/>
          </a:prstGeom>
        </p:spPr>
      </p:pic>
      <p:sp>
        <p:nvSpPr>
          <p:cNvPr id="4" name="Rectangle 3"/>
          <p:cNvSpPr/>
          <p:nvPr/>
        </p:nvSpPr>
        <p:spPr>
          <a:xfrm>
            <a:off x="411127" y="1127784"/>
            <a:ext cx="8202937" cy="5078313"/>
          </a:xfrm>
          <a:prstGeom prst="rect">
            <a:avLst/>
          </a:prstGeom>
        </p:spPr>
        <p:txBody>
          <a:bodyPr wrap="square">
            <a:spAutoFit/>
          </a:bodyPr>
          <a:lstStyle/>
          <a:p>
            <a:r>
              <a:rPr lang="en-AU" b="1" dirty="0">
                <a:solidFill>
                  <a:srgbClr val="FF0000"/>
                </a:solidFill>
                <a:latin typeface="Segoe UI" panose="020B0502040204020203" pitchFamily="34" charset="0"/>
                <a:ea typeface="Segoe UI" panose="020B0502040204020203" pitchFamily="34" charset="0"/>
                <a:cs typeface="Segoe UI" panose="020B0502040204020203" pitchFamily="34" charset="0"/>
              </a:rPr>
              <a:t>Methodology and research approach</a:t>
            </a:r>
            <a:br>
              <a:rPr lang="en-AU" b="1" dirty="0">
                <a:solidFill>
                  <a:schemeClr val="bg1"/>
                </a:solidFill>
                <a:latin typeface="Segoe UI" panose="020B0502040204020203" pitchFamily="34" charset="0"/>
                <a:ea typeface="Segoe UI" panose="020B0502040204020203" pitchFamily="34" charset="0"/>
                <a:cs typeface="Segoe UI" panose="020B0502040204020203" pitchFamily="34" charset="0"/>
              </a:rPr>
            </a:br>
            <a:endParaRPr lang="en-AU"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Detailed, rigorous, proven</a:t>
            </a:r>
          </a:p>
          <a:p>
            <a:pPr marL="285750" indent="-285750">
              <a:buFontTx/>
              <a:buChar char="-"/>
            </a:pPr>
            <a:endParaRPr lang="en-AU" dirty="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Narrative interviews recorded on film / audio with ~ 30 participants</a:t>
            </a:r>
          </a:p>
          <a:p>
            <a:pPr marL="742950" lvl="1"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recruited to achieve widest range of illness experience &amp; demographic / sociocultural background</a:t>
            </a:r>
          </a:p>
          <a:p>
            <a:pPr marL="285750" indent="-285750">
              <a:buFontTx/>
              <a:buChar char="-"/>
            </a:pPr>
            <a:endParaRPr lang="en-AU" dirty="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Collaborative approach </a:t>
            </a:r>
          </a:p>
          <a:p>
            <a:pPr marL="742950" lvl="1"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Advisory Group</a:t>
            </a:r>
          </a:p>
          <a:p>
            <a:pPr marL="742950" lvl="1" indent="-285750">
              <a:buFontTx/>
              <a:buChar char="-"/>
            </a:pPr>
            <a:r>
              <a:rPr lang="en-AU" dirty="0">
                <a:latin typeface="Segoe UI" panose="020B0502040204020203" pitchFamily="34" charset="0"/>
                <a:ea typeface="Segoe UI" panose="020B0502040204020203" pitchFamily="34" charset="0"/>
                <a:cs typeface="Segoe UI" panose="020B0502040204020203" pitchFamily="34" charset="0"/>
              </a:rPr>
              <a:t>Industry partnerships</a:t>
            </a:r>
          </a:p>
          <a:p>
            <a:pPr marL="285750" indent="-285750">
              <a:buFontTx/>
              <a:buChar char="-"/>
            </a:pPr>
            <a:endParaRPr lang="en-AU" dirty="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endParaRPr lang="en-AU" dirty="0">
              <a:latin typeface="Segoe UI" panose="020B0502040204020203" pitchFamily="34" charset="0"/>
              <a:ea typeface="Segoe UI" panose="020B0502040204020203" pitchFamily="34" charset="0"/>
              <a:cs typeface="Segoe UI" panose="020B0502040204020203" pitchFamily="34" charset="0"/>
            </a:endParaRPr>
          </a:p>
          <a:p>
            <a:pPr marL="285750" indent="-285750">
              <a:buFontTx/>
              <a:buChar char="-"/>
            </a:pPr>
            <a:endParaRPr lang="en-AU" dirty="0">
              <a:latin typeface="Arial" pitchFamily="34" charset="0"/>
              <a:cs typeface="Arial" pitchFamily="34" charset="0"/>
            </a:endParaRPr>
          </a:p>
          <a:p>
            <a:br>
              <a:rPr lang="en-AU" dirty="0">
                <a:latin typeface="Arial" pitchFamily="34" charset="0"/>
                <a:cs typeface="Arial" pitchFamily="34" charset="0"/>
              </a:rPr>
            </a:br>
            <a:br>
              <a:rPr lang="en-AU" dirty="0">
                <a:latin typeface="Arial" pitchFamily="34" charset="0"/>
                <a:cs typeface="Arial" pitchFamily="34" charset="0"/>
              </a:rPr>
            </a:br>
            <a:br>
              <a:rPr lang="en-AU" dirty="0">
                <a:solidFill>
                  <a:schemeClr val="bg1"/>
                </a:solidFill>
                <a:latin typeface="Arial" pitchFamily="34" charset="0"/>
                <a:cs typeface="Arial" pitchFamily="34" charset="0"/>
              </a:rPr>
            </a:br>
            <a:endParaRPr lang="en-AU" dirty="0">
              <a:latin typeface="Arial" pitchFamily="34" charset="0"/>
              <a:cs typeface="Arial" pitchFamily="34" charset="0"/>
            </a:endParaRPr>
          </a:p>
        </p:txBody>
      </p:sp>
    </p:spTree>
    <p:extLst>
      <p:ext uri="{BB962C8B-B14F-4D97-AF65-F5344CB8AC3E}">
        <p14:creationId xmlns:p14="http://schemas.microsoft.com/office/powerpoint/2010/main" val="25133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862" y="220639"/>
            <a:ext cx="8350469" cy="6270595"/>
          </a:xfrm>
        </p:spPr>
        <p:txBody>
          <a:bodyPr/>
          <a:lstStyle/>
          <a:p>
            <a:pPr algn="ctr">
              <a:lnSpc>
                <a:spcPct val="100000"/>
              </a:lnSpc>
              <a:spcBef>
                <a:spcPts val="0"/>
              </a:spcBef>
              <a:spcAft>
                <a:spcPts val="1200"/>
              </a:spcAft>
            </a:pPr>
            <a:br>
              <a:rPr lang="en-AU" sz="2000" dirty="0">
                <a:solidFill>
                  <a:schemeClr val="bg1"/>
                </a:solidFill>
              </a:rPr>
            </a:br>
            <a:br>
              <a:rPr lang="en-AU" sz="2000" dirty="0">
                <a:solidFill>
                  <a:schemeClr val="bg1"/>
                </a:solidFill>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Industry partners &amp; collaborators</a:t>
            </a:r>
            <a:br>
              <a:rPr lang="en-AU" sz="180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br>
              <a:rPr lang="en-AU" sz="1000" spc="0" dirty="0">
                <a:latin typeface="Segoe UI" panose="020B0502040204020203" pitchFamily="34" charset="0"/>
                <a:ea typeface="Segoe UI" panose="020B0502040204020203" pitchFamily="34" charset="0"/>
                <a:cs typeface="Segoe UI" panose="020B0502040204020203" pitchFamily="34" charset="0"/>
              </a:rPr>
            </a:br>
            <a:r>
              <a:rPr lang="en-AU" sz="1400" spc="0" dirty="0">
                <a:latin typeface="Segoe UI" panose="020B0502040204020203" pitchFamily="34" charset="0"/>
                <a:ea typeface="Segoe UI" panose="020B0502040204020203" pitchFamily="34" charset="0"/>
                <a:cs typeface="Segoe UI" panose="020B0502040204020203" pitchFamily="34" charset="0"/>
              </a:rPr>
              <a:t>Government bodies:</a:t>
            </a:r>
            <a:br>
              <a:rPr lang="en-AU" sz="140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Healthdirect Australia</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National Mental Health Commission</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Victorian Department of Health &amp; Human Services (DHHS)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spc="0" dirty="0">
                <a:latin typeface="Segoe UI" panose="020B0502040204020203" pitchFamily="34" charset="0"/>
                <a:ea typeface="Segoe UI" panose="020B0502040204020203" pitchFamily="34" charset="0"/>
                <a:cs typeface="Segoe UI" panose="020B0502040204020203" pitchFamily="34" charset="0"/>
              </a:rPr>
              <a:t>NGOs:</a:t>
            </a:r>
            <a:br>
              <a:rPr lang="en-AU" sz="140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beyondblue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Mental Health Victoria</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Mind Australia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Neami National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Private Mental Health Consumer Carer Network (Australia)</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SANE Australia</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Spectrum</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Tandem Carers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Victorian Mental Illness Awareness Council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Wellways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Australasian Menopause Society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Breast Cancer Network Australia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Endocrine Society of Australia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National Breast Cancer Foundation </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Women’s Health Victoria</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spc="0" dirty="0">
                <a:latin typeface="Segoe UI" panose="020B0502040204020203" pitchFamily="34" charset="0"/>
                <a:ea typeface="Segoe UI" panose="020B0502040204020203" pitchFamily="34" charset="0"/>
                <a:cs typeface="Segoe UI" panose="020B0502040204020203" pitchFamily="34" charset="0"/>
              </a:rPr>
              <a:t>Health services:</a:t>
            </a:r>
            <a:br>
              <a:rPr lang="en-AU" sz="14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4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AU" sz="1400" b="0" spc="0" dirty="0">
                <a:latin typeface="Segoe UI" panose="020B0502040204020203" pitchFamily="34" charset="0"/>
                <a:ea typeface="Segoe UI" panose="020B0502040204020203" pitchFamily="34" charset="0"/>
                <a:cs typeface="Segoe UI" panose="020B0502040204020203" pitchFamily="34" charset="0"/>
              </a:rPr>
              <a:t>Hunter New England Area Health Service</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Monash Health</a:t>
            </a:r>
            <a:br>
              <a:rPr lang="en-AU" sz="1400" b="0" spc="0" dirty="0">
                <a:latin typeface="Segoe UI" panose="020B0502040204020203" pitchFamily="34" charset="0"/>
                <a:ea typeface="Segoe UI" panose="020B0502040204020203" pitchFamily="34" charset="0"/>
                <a:cs typeface="Segoe UI" panose="020B0502040204020203" pitchFamily="34" charset="0"/>
              </a:rPr>
            </a:br>
            <a:r>
              <a:rPr lang="en-AU" sz="1400" b="0" spc="0" dirty="0">
                <a:latin typeface="Segoe UI" panose="020B0502040204020203" pitchFamily="34" charset="0"/>
                <a:ea typeface="Segoe UI" panose="020B0502040204020203" pitchFamily="34" charset="0"/>
                <a:cs typeface="Segoe UI" panose="020B0502040204020203" pitchFamily="34" charset="0"/>
              </a:rPr>
              <a:t>	Orygen Youth Health</a:t>
            </a:r>
            <a:endParaRPr lang="en-AU" sz="1400" spc="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2" y="220639"/>
            <a:ext cx="3483734" cy="635874"/>
          </a:xfrm>
          <a:prstGeom prst="rect">
            <a:avLst/>
          </a:prstGeom>
        </p:spPr>
      </p:pic>
    </p:spTree>
    <p:extLst>
      <p:ext uri="{BB962C8B-B14F-4D97-AF65-F5344CB8AC3E}">
        <p14:creationId xmlns:p14="http://schemas.microsoft.com/office/powerpoint/2010/main" val="312506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800" y="438547"/>
            <a:ext cx="7665907" cy="5567398"/>
          </a:xfrm>
        </p:spPr>
        <p:txBody>
          <a:bodyPr/>
          <a:lstStyle/>
          <a:p>
            <a:pPr>
              <a:lnSpc>
                <a:spcPct val="100000"/>
              </a:lnSpc>
            </a:pPr>
            <a:br>
              <a:rPr lang="en-AU" sz="2000" dirty="0">
                <a:solidFill>
                  <a:schemeClr val="bg1"/>
                </a:solidFill>
              </a:rPr>
            </a:br>
            <a:br>
              <a:rPr lang="en-AU" sz="2000" dirty="0">
                <a:solidFill>
                  <a:schemeClr val="bg1"/>
                </a:solidFill>
              </a:rPr>
            </a:br>
            <a: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t>Knowledge translation:</a:t>
            </a:r>
            <a:br>
              <a:rPr lang="en-AU" sz="1800" spc="0" dirty="0">
                <a:solidFill>
                  <a:schemeClr val="tx2"/>
                </a:solidFill>
                <a:latin typeface="Segoe UI" panose="020B0502040204020203" pitchFamily="34" charset="0"/>
                <a:ea typeface="Segoe UI" panose="020B0502040204020203" pitchFamily="34" charset="0"/>
                <a:cs typeface="Segoe UI" panose="020B0502040204020203" pitchFamily="34" charset="0"/>
              </a:rPr>
            </a:br>
            <a:br>
              <a:rPr lang="en-AU" sz="1800" spc="0" dirty="0">
                <a:latin typeface="Segoe UI" panose="020B0502040204020203" pitchFamily="34" charset="0"/>
                <a:ea typeface="Segoe UI" panose="020B0502040204020203" pitchFamily="34" charset="0"/>
                <a:cs typeface="Segoe UI" panose="020B0502040204020203" pitchFamily="34" charset="0"/>
              </a:rPr>
            </a:b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Co-design of health information / education resources</a:t>
            </a: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800" b="0" spc="0" dirty="0">
                <a:latin typeface="Segoe UI" panose="020B0502040204020203" pitchFamily="34" charset="0"/>
                <a:ea typeface="Segoe UI" panose="020B0502040204020203" pitchFamily="34" charset="0"/>
                <a:cs typeface="Segoe UI" panose="020B0502040204020203" pitchFamily="34" charset="0"/>
              </a:rPr>
              <a:t>- Endorsement by relevant professional bodies / government agencies</a:t>
            </a:r>
            <a:br>
              <a:rPr lang="en-AU" sz="1800" b="0" spc="0" dirty="0">
                <a:latin typeface="Segoe UI" panose="020B0502040204020203" pitchFamily="34" charset="0"/>
                <a:ea typeface="Segoe UI" panose="020B0502040204020203" pitchFamily="34" charset="0"/>
                <a:cs typeface="Segoe UI" panose="020B0502040204020203" pitchFamily="34" charset="0"/>
              </a:rPr>
            </a:br>
            <a:br>
              <a:rPr lang="en-AU" sz="1800" b="0" spc="0" dirty="0">
                <a:latin typeface="Segoe UI" panose="020B0502040204020203" pitchFamily="34" charset="0"/>
                <a:ea typeface="Segoe UI" panose="020B0502040204020203" pitchFamily="34" charset="0"/>
                <a:cs typeface="Segoe UI" panose="020B0502040204020203" pitchFamily="34" charset="0"/>
              </a:rPr>
            </a:br>
            <a:r>
              <a:rPr lang="en-AU" sz="1800" b="0" spc="0" dirty="0">
                <a:latin typeface="Segoe UI" panose="020B0502040204020203" pitchFamily="34" charset="0"/>
                <a:ea typeface="Segoe UI" panose="020B0502040204020203" pitchFamily="34" charset="0"/>
                <a:cs typeface="Segoe UI" panose="020B0502040204020203" pitchFamily="34" charset="0"/>
              </a:rPr>
              <a:t>- Used for training by other organisations</a:t>
            </a:r>
            <a:br>
              <a:rPr lang="en-AU" sz="1800" b="0" spc="0" dirty="0">
                <a:latin typeface="Segoe UI" panose="020B0502040204020203" pitchFamily="34" charset="0"/>
                <a:ea typeface="Segoe UI" panose="020B0502040204020203" pitchFamily="34" charset="0"/>
                <a:cs typeface="Segoe UI" panose="020B0502040204020203" pitchFamily="34" charset="0"/>
              </a:rPr>
            </a:br>
            <a:b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AU" sz="1800" b="0" spc="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AU" sz="1800" b="0" spc="0" dirty="0">
                <a:latin typeface="Segoe UI" panose="020B0502040204020203" pitchFamily="34" charset="0"/>
                <a:ea typeface="Segoe UI" panose="020B0502040204020203" pitchFamily="34" charset="0"/>
                <a:cs typeface="Segoe UI" panose="020B0502040204020203" pitchFamily="34" charset="0"/>
              </a:rPr>
              <a:t>Testimonials:</a:t>
            </a:r>
            <a:br>
              <a:rPr lang="en-AU" sz="1800" spc="0" dirty="0">
                <a:latin typeface="Segoe UI" panose="020B0502040204020203" pitchFamily="34" charset="0"/>
                <a:ea typeface="Segoe UI" panose="020B0502040204020203" pitchFamily="34" charset="0"/>
                <a:cs typeface="Segoe UI" panose="020B0502040204020203" pitchFamily="34" charset="0"/>
              </a:rPr>
            </a:br>
            <a:br>
              <a:rPr lang="en-AU" sz="1800" spc="0" dirty="0">
                <a:latin typeface="Segoe UI" panose="020B0502040204020203" pitchFamily="34" charset="0"/>
                <a:ea typeface="Segoe UI" panose="020B0502040204020203" pitchFamily="34" charset="0"/>
                <a:cs typeface="Segoe UI" panose="020B0502040204020203" pitchFamily="34" charset="0"/>
              </a:rPr>
            </a:br>
            <a:r>
              <a:rPr lang="en-AU" sz="1800" b="0" i="1" spc="0" dirty="0">
                <a:solidFill>
                  <a:schemeClr val="accent5"/>
                </a:solidFill>
                <a:latin typeface="Segoe UI" panose="020B0502040204020203" pitchFamily="34" charset="0"/>
                <a:ea typeface="Segoe UI" panose="020B0502040204020203" pitchFamily="34" charset="0"/>
                <a:cs typeface="Segoe UI" panose="020B0502040204020203" pitchFamily="34" charset="0"/>
              </a:rPr>
              <a:t>I wish to express my appreciation of your website.... the personal stories are more powerful than even the best research. Increases our understanding and therefore better informs how we engage with others, particularly when coming from a service provider position.</a:t>
            </a:r>
            <a:br>
              <a:rPr lang="en-AU" sz="1800" i="1" spc="0" dirty="0">
                <a:solidFill>
                  <a:schemeClr val="accent5"/>
                </a:solidFill>
                <a:latin typeface="Segoe UI" panose="020B0502040204020203" pitchFamily="34" charset="0"/>
                <a:ea typeface="Segoe UI" panose="020B0502040204020203" pitchFamily="34" charset="0"/>
                <a:cs typeface="Segoe UI" panose="020B0502040204020203" pitchFamily="34" charset="0"/>
              </a:rPr>
            </a:br>
            <a:r>
              <a:rPr lang="en-AU" sz="1800" i="1" spc="0" dirty="0">
                <a:solidFill>
                  <a:schemeClr val="accent5"/>
                </a:solidFill>
                <a:latin typeface="Segoe UI" panose="020B0502040204020203" pitchFamily="34" charset="0"/>
                <a:ea typeface="Segoe UI" panose="020B0502040204020203" pitchFamily="34" charset="0"/>
                <a:cs typeface="Segoe UI" panose="020B0502040204020203" pitchFamily="34" charset="0"/>
              </a:rPr>
              <a:t>			</a:t>
            </a:r>
            <a:r>
              <a:rPr lang="en-AU" sz="2000" i="1" spc="0" dirty="0">
                <a:solidFill>
                  <a:schemeClr val="accent5"/>
                </a:solidFill>
                <a:latin typeface="Segoe UI" panose="020B0502040204020203" pitchFamily="34" charset="0"/>
                <a:ea typeface="Segoe UI" panose="020B0502040204020203" pitchFamily="34" charset="0"/>
                <a:cs typeface="Segoe UI" panose="020B0502040204020203" pitchFamily="34" charset="0"/>
              </a:rPr>
              <a:t>		</a:t>
            </a:r>
            <a:br>
              <a:rPr lang="en-AU" sz="2000" i="1" spc="0" dirty="0">
                <a:latin typeface="Segoe UI" panose="020B0502040204020203" pitchFamily="34" charset="0"/>
                <a:ea typeface="Segoe UI" panose="020B0502040204020203" pitchFamily="34" charset="0"/>
                <a:cs typeface="Segoe UI" panose="020B0502040204020203" pitchFamily="34" charset="0"/>
              </a:rPr>
            </a:br>
            <a:r>
              <a:rPr lang="en-AU" sz="2000" i="1" spc="0" dirty="0">
                <a:latin typeface="Segoe UI" panose="020B0502040204020203" pitchFamily="34" charset="0"/>
                <a:ea typeface="Segoe UI" panose="020B0502040204020203" pitchFamily="34" charset="0"/>
                <a:cs typeface="Segoe UI" panose="020B0502040204020203" pitchFamily="34" charset="0"/>
              </a:rPr>
              <a:t>           				</a:t>
            </a:r>
            <a:r>
              <a:rPr lang="en-AU" sz="1600" i="1" spc="0" dirty="0">
                <a:solidFill>
                  <a:schemeClr val="tx2"/>
                </a:solidFill>
                <a:latin typeface="Segoe UI" panose="020B0502040204020203" pitchFamily="34" charset="0"/>
                <a:ea typeface="Segoe UI" panose="020B0502040204020203" pitchFamily="34" charset="0"/>
                <a:cs typeface="Segoe UI" panose="020B0502040204020203" pitchFamily="34" charset="0"/>
              </a:rPr>
              <a:t>L Walker, Helping Minds, February 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0" y="348655"/>
            <a:ext cx="3498026" cy="638482"/>
          </a:xfrm>
          <a:prstGeom prst="rect">
            <a:avLst/>
          </a:prstGeom>
        </p:spPr>
      </p:pic>
    </p:spTree>
    <p:extLst>
      <p:ext uri="{BB962C8B-B14F-4D97-AF65-F5344CB8AC3E}">
        <p14:creationId xmlns:p14="http://schemas.microsoft.com/office/powerpoint/2010/main" val="553362307"/>
      </p:ext>
    </p:extLst>
  </p:cSld>
  <p:clrMapOvr>
    <a:masterClrMapping/>
  </p:clrMapOvr>
</p:sld>
</file>

<file path=ppt/theme/theme1.xml><?xml version="1.0" encoding="utf-8"?>
<a:theme xmlns:a="http://schemas.openxmlformats.org/drawingml/2006/main" name="RMIT_2017_Templates_Master_Formal_Standard_ITS">
  <a:themeElements>
    <a:clrScheme name="RMIT 1">
      <a:dk1>
        <a:srgbClr val="000054"/>
      </a:dk1>
      <a:lt1>
        <a:sysClr val="window" lastClr="FFFFFF"/>
      </a:lt1>
      <a:dk2>
        <a:srgbClr val="E60028"/>
      </a:dk2>
      <a:lt2>
        <a:srgbClr val="EEECE1"/>
      </a:lt2>
      <a:accent1>
        <a:srgbClr val="FC9147"/>
      </a:accent1>
      <a:accent2>
        <a:srgbClr val="FAC800"/>
      </a:accent2>
      <a:accent3>
        <a:srgbClr val="00DCB4"/>
      </a:accent3>
      <a:accent4>
        <a:srgbClr val="7AE1AA"/>
      </a:accent4>
      <a:accent5>
        <a:srgbClr val="0078FF"/>
      </a:accent5>
      <a:accent6>
        <a:srgbClr val="00AAFF"/>
      </a:accent6>
      <a:hlink>
        <a:srgbClr val="AA00AA"/>
      </a:hlink>
      <a:folHlink>
        <a:srgbClr val="C864C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RMIT_2017_Templates_Master_Formal_Standard_ITS</Template>
  <TotalTime>2908</TotalTime>
  <Words>991</Words>
  <Application>Microsoft Office PowerPoint</Application>
  <PresentationFormat>On-screen Show (4:3)</PresentationFormat>
  <Paragraphs>104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Lucida Grande</vt:lpstr>
      <vt:lpstr>Segoe UI</vt:lpstr>
      <vt:lpstr>Times New Roman</vt:lpstr>
      <vt:lpstr>RMIT_2017_Templates_Master_Formal_Standard_ITS</vt:lpstr>
      <vt:lpstr>PowerPoint Presentation</vt:lpstr>
      <vt:lpstr>    </vt:lpstr>
      <vt:lpstr>   </vt:lpstr>
      <vt:lpstr>PowerPoint Presentation</vt:lpstr>
      <vt:lpstr>   Who are we? -  A research consortium established 2012 between RMIT, USyd, Monash, UNSW   -  Member of an international network of universities / organisations conducting similar research in 13 countries and 9 languages (DIPEx International)  Mission To use the power of individual stories to understand and improve healthcare for all Australians, placing the person at the centre stage of healthcare improvement and reform.  What do we do? - conduct qualitative research on experiences of health and illness (narrative interviews on film, audio or text)  - use interview data to build online resources to support and inform people with lived experience, their families and friends, and inform HPs / service providers / policymakers   </vt:lpstr>
      <vt:lpstr>Australia: 8 HTA online resources developed so far (348 stories) Four mental health online resources:  - Depression &amp; Recovery  - Mental Health and Supported Decision Making: Lived Experience              perspectives  - Mental Health: Carers’  Experiences  - Emotional Experiences of Early Parenthood (section on PND)  Internationally: 14 Healthtalk online resources on mental health (of 156 total) across 6 countries Depression, psychosis, eating disorders, mental health among immigrant communities, experiences of taking antidepressants  </vt:lpstr>
      <vt:lpstr>    \</vt:lpstr>
      <vt:lpstr>  Industry partners &amp; collaborators  Government bodies:  Healthdirect Australia  National Mental Health Commission  Victorian Department of Health &amp; Human Services (DHHS)  NGOs:  beyondblue   Mental Health Victoria  Mind Australia   Neami National   Private Mental Health Consumer Carer Network (Australia)  SANE Australia  Spectrum  Tandem Carers   Victorian Mental Illness Awareness Council   Wellways   Australasian Menopause Society   Breast Cancer Network Australia   Endocrine Society of Australia   National Breast Cancer Foundation   Women’s Health Victoria Health services:  Hunter New England Area Health Service  Monash Health  Orygen Youth Health</vt:lpstr>
      <vt:lpstr>  Knowledge translation:  - Co-design of health information / education resources  - Endorsement by relevant professional bodies / government agencies  - Used for training by other organisations  - Testimonials:  I wish to express my appreciation of your website.... the personal stories are more powerful than even the best research. Increases our understanding and therefore better informs how we engage with others, particularly when coming from a service provider position.                      L Walker, Helping Minds, February 2017</vt:lpstr>
      <vt:lpstr>  What makes Healthtalk Australia’s online resources unique? 1. Extensive Advisory Group &amp; industry partner input and involvement  2. Breadth of experiences solicited  3. Attention to protection of privacy of participants  4. Stories of health and illness experiences told in the context of people’s overall lives  5.  Experiences analysed and presented by both theme and by individual story  6.  Interviewees presented naturalistically  7.  Experiential and clinical information combined (‘one-stop-shop’)  8. All health-related experiential information checked by clinicians  9. Stories / information presented in a non-judgemental manner  10. No commercial funding   </vt:lpstr>
      <vt:lpstr>Stories of intersections of mental health and physical health</vt:lpstr>
      <vt:lpstr>PowerPoint Presentation</vt:lpstr>
      <vt:lpstr>PowerPoint Presentation</vt:lpstr>
      <vt:lpstr>PowerPoint Presentation</vt:lpstr>
      <vt:lpstr>PowerPoint Presentation</vt:lpstr>
      <vt:lpstr>The Mental Health and Supported Decision-Making Project: An Advisory Group member and research participant’s perspective</vt:lpstr>
      <vt:lpstr>    </vt:lpstr>
      <vt:lpstr>   Interested in collaborating? Chat to us at morning tea or send us an email!  Healthtalk Australia – Key People  Director Renata Kokanović Coordinator Kate Johnston-Ataata (kate.johnston-ataata@rmit.edu.au)   http://healthtalkaustralia.org/   @healthtalkaus    </vt:lpstr>
    </vt:vector>
  </TitlesOfParts>
  <Company>RMIT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 to go here</dc:title>
  <dc:creator>Kate Johnston-Ataata</dc:creator>
  <cp:lastModifiedBy>Kate Johnston-Ataata</cp:lastModifiedBy>
  <cp:revision>181</cp:revision>
  <cp:lastPrinted>2019-03-28T05:05:42Z</cp:lastPrinted>
  <dcterms:created xsi:type="dcterms:W3CDTF">2017-06-15T07:01:59Z</dcterms:created>
  <dcterms:modified xsi:type="dcterms:W3CDTF">2019-05-14T08:04:17Z</dcterms:modified>
</cp:coreProperties>
</file>